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FFCC99"/>
    <a:srgbClr val="FFCCFF"/>
    <a:srgbClr val="CCCCFF"/>
    <a:srgbClr val="CCFFFF"/>
    <a:srgbClr val="D3F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84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79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6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6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83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38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19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82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13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12940-A90F-4694-AD34-538CFCDF31A6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C4A64-3021-41F4-B5A8-E6246DAC1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87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912738"/>
              </p:ext>
            </p:extLst>
          </p:nvPr>
        </p:nvGraphicFramePr>
        <p:xfrm>
          <a:off x="0" y="0"/>
          <a:ext cx="12085467" cy="6810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7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4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4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0323">
                <a:tc gridSpan="2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Communication, Language and Literacy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Follow and recall instructions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Listen and respond to peers and adults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Record lists, captions, labels and sentences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Begin to write for a purpose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Sequence ideas together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Recognise key features such as finger spaces and full stops.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Books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texts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we will be using during this topic will include: 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Mathematics</a:t>
                      </a:r>
                    </a:p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Representing, sorting and composition of 9 and 10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Ordering numerals to 10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 10 Bingo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Comparing numbers within 10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Counting back from 10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Making 10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3D shapes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Building and printing with 3D shapes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Patterns</a:t>
                      </a:r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585">
                <a:tc rowSpan="2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Phonics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- Continue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phase 3 phonics, concentrating on digraphs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Recognise digraphs and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sounds they make.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Segment and blend phase 3 words using phonic knowledge.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Read simple sentences.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Recognise and spell ‘tricky’ </a:t>
                      </a:r>
                      <a:r>
                        <a:rPr lang="en-GB" sz="1200" b="0" u="none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words.</a:t>
                      </a: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Handwriting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Continue </a:t>
                      </a:r>
                      <a:r>
                        <a:rPr lang="en-GB" sz="1200" b="0" u="none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Letterjoin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and writing printed lowercase letters in conjunction with phonics lessons.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Begin </a:t>
                      </a:r>
                      <a:r>
                        <a:rPr lang="en-GB" sz="1200" b="0" u="none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Perceptuo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-Motor programme.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Physical Development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Space Invaders 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skills we will learn will involve: 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Strike, React, Assess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Knights and Dragons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The skills we will learn will involve:</a:t>
                      </a: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Attack, Defend, Strategy</a:t>
                      </a:r>
                    </a:p>
                    <a:p>
                      <a:endParaRPr lang="en-GB" sz="12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 will also learn to show respect to self, others and equipment.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77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Food Glorious Food</a:t>
                      </a:r>
                    </a:p>
                    <a:p>
                      <a:pPr algn="ctr"/>
                      <a:endParaRPr lang="en-GB" sz="20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GB" sz="20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16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Spring 2 </a:t>
                      </a:r>
                    </a:p>
                    <a:p>
                      <a:pPr algn="ctr"/>
                      <a:r>
                        <a:rPr lang="en-GB" sz="16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Hedgehogs class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b="0" u="none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9646">
                <a:tc gridSpan="2"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Expressive Arts and Design</a:t>
                      </a:r>
                    </a:p>
                    <a:p>
                      <a:endParaRPr lang="en-GB" sz="1200" b="0" u="sng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Being imaginative and expressive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</a:t>
                      </a:r>
                      <a:r>
                        <a:rPr lang="en-GB" sz="1200" b="0" u="none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 songs, farm songs -sing broadly in tune with a limited pitch. Garden centre role play, sand and water.  </a:t>
                      </a:r>
                    </a:p>
                    <a:p>
                      <a:endParaRPr lang="en-GB" sz="1200" b="0" u="sng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1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Creating with materials</a:t>
                      </a:r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– Farm animal collage, butterfly painting, Easter cards, Easter craft, Bible story paintings, playdough, </a:t>
                      </a: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Mothers day. 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FB9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Personal,</a:t>
                      </a:r>
                      <a:r>
                        <a:rPr lang="en-GB" sz="1200" b="0" u="sng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Social and Emotional Development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Self-regulation:</a:t>
                      </a: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Listening and following instructions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 this unit, the children will learn why it is important to be an honest, thoughtful and resilient active listener who can respond to instructions and how they can become one.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u="sng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Understanding the World</a:t>
                      </a: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Why is Easter special to Christians?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Vegetables – Explore different types of vegetables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Wheat and Flour – Follow instructions accurately and understand the process of making dough.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b="0" u="none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 and eggs – Explain where eggs come from, understand the stages of a chicken’s life and name the parts of a chicken.  </a:t>
                      </a:r>
                    </a:p>
                    <a:p>
                      <a:endParaRPr lang="en-GB" sz="1200" b="0" u="none" baseline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D07FD89B-F714-438D-AB54-F72E58B00F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982" y="3745276"/>
            <a:ext cx="619454" cy="69277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A904BCE-240A-4CE3-B083-6A11D0F71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219" y="3737273"/>
            <a:ext cx="690610" cy="7087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A4EB3B-0A93-4813-880F-7599B60EB3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8446" y="396533"/>
            <a:ext cx="949116" cy="9629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62EE5A4-E3BE-4767-B036-4A35CF609C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0272" y="1460747"/>
            <a:ext cx="879214" cy="10173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68F90F-5F31-4D24-9FDD-61B7192003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1171" y="3121744"/>
            <a:ext cx="944962" cy="9632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7504EC9-6317-414B-8FB0-68D71B5296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3371" y="5783179"/>
            <a:ext cx="1467458" cy="9625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BAB355D-B15A-487B-9B50-39544BCE27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53530" y="420761"/>
            <a:ext cx="914479" cy="914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F5E0BF-6150-4C0A-842F-A0B0D8B798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81918" y="1429305"/>
            <a:ext cx="1036977" cy="10753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C0C84A-44F8-4217-9846-798D9F8C6D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85869" y="3146129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5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34411</TotalTime>
  <Words>367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Jones</dc:creator>
  <cp:lastModifiedBy>Teacher</cp:lastModifiedBy>
  <cp:revision>50</cp:revision>
  <dcterms:created xsi:type="dcterms:W3CDTF">2021-08-30T09:31:49Z</dcterms:created>
  <dcterms:modified xsi:type="dcterms:W3CDTF">2024-02-29T10:26:11Z</dcterms:modified>
</cp:coreProperties>
</file>