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CC"/>
    <a:srgbClr val="FFCC99"/>
    <a:srgbClr val="FFCCFF"/>
    <a:srgbClr val="CCCCFF"/>
    <a:srgbClr val="CCFFFF"/>
    <a:srgbClr val="D3F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8" d="100"/>
          <a:sy n="98" d="100"/>
        </p:scale>
        <p:origin x="9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6842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791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846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060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83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311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183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383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19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82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12940-A90F-4694-AD34-538CFCDF31A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13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12940-A90F-4694-AD34-538CFCDF31A6}" type="datetimeFigureOut">
              <a:rPr lang="en-GB" smtClean="0"/>
              <a:t>20/03/2025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4A64-3021-41F4-B5A8-E6246DAC1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874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406390"/>
              </p:ext>
            </p:extLst>
          </p:nvPr>
        </p:nvGraphicFramePr>
        <p:xfrm>
          <a:off x="-2" y="-132289"/>
          <a:ext cx="12085467" cy="69902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563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12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100323">
                <a:tc gridSpan="2"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Communication, Language and Literacy</a:t>
                      </a: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Organise talk and sequence ideas together to express opinions about own interests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Write in sentences using capital letters and full stops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Sequence ideas together.  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Begin to add detail to writing.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Writing should contain consistent use of phase 3 sounds and tricky words.  </a:t>
                      </a: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Books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texts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we will be using during this topic will include: </a:t>
                      </a:r>
                    </a:p>
                    <a:p>
                      <a:endParaRPr lang="en-GB" sz="12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Mathematics</a:t>
                      </a:r>
                    </a:p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Building numbers beyond ten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Counting patterns beyond ten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Adding more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Taking Away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Spatial reasoning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Match, rotate and manipulate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Compose and decompose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585">
                <a:tc rowSpan="2"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Phonics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begin level 4.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Segment and blend CVCC, CCVC words and adjacent consonants </a:t>
                      </a:r>
                      <a:r>
                        <a:rPr lang="en-GB" sz="120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e.g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tree, flag, jump. 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Decode polysyllabic words.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Read sentences using phonic knowledge to decode unfamiliar words.  Read and spell all level 2, 3 and some level 4 ‘tricky’ words.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Handwriting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Continue </a:t>
                      </a:r>
                      <a:r>
                        <a:rPr lang="en-GB" sz="120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Letterjoin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and writing printed lowercase letters in conjunction with phonics lessons.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Continue </a:t>
                      </a:r>
                      <a:r>
                        <a:rPr lang="en-GB" sz="1200" b="0" u="none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Perceptuo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-Motor programme.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Physical Development</a:t>
                      </a:r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Olympians 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skills we will learn will involve: 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Run, jump and throw</a:t>
                      </a: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Pirates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The skills we will learn will involve:</a:t>
                      </a: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Catch, move and assess</a:t>
                      </a:r>
                    </a:p>
                    <a:p>
                      <a:endParaRPr lang="en-GB" sz="12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We will also learn to build resilience.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77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GB" sz="20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20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r"/>
                      <a:r>
                        <a:rPr lang="en-GB" sz="28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Summer 1 </a:t>
                      </a:r>
                    </a:p>
                    <a:p>
                      <a:pPr algn="r"/>
                      <a:r>
                        <a:rPr lang="en-GB" sz="28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Hedgehogs class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955">
                <a:tc>
                  <a:txBody>
                    <a:bodyPr/>
                    <a:lstStyle/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2000" b="0" u="none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9646">
                <a:tc gridSpan="2"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Expressive Arts and Design</a:t>
                      </a:r>
                    </a:p>
                    <a:p>
                      <a:endParaRPr lang="en-GB" sz="1200" b="0" u="sng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1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Being imaginative and expressive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Number songs, using instruments to create vehicle sounds.   Train station  and garage role play, sand and water.  </a:t>
                      </a:r>
                    </a:p>
                    <a:p>
                      <a:endParaRPr lang="en-GB" sz="1200" b="0" u="sng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1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Creating with materials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– junk model vehicles, playdough, printing in clay, water colours, story paintings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FB9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0" u="sng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Personal,</a:t>
                      </a:r>
                      <a:r>
                        <a:rPr lang="en-GB" sz="1200" b="0" u="sng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Social and Emotional Development</a:t>
                      </a:r>
                    </a:p>
                    <a:p>
                      <a:endParaRPr lang="en-GB" sz="1200" b="0" u="sng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Building relationships: My family and friends</a:t>
                      </a:r>
                    </a:p>
                    <a:p>
                      <a:endParaRPr lang="en-GB" sz="1200" b="0" u="none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In this unit, the children will learn how we all have different beliefs and celebrations, what characteristics make a good friend, and how we need to listen to one another.</a:t>
                      </a:r>
                    </a:p>
                    <a:p>
                      <a:endParaRPr lang="en-GB" sz="1200" b="0" u="sng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u="sng" dirty="0">
                          <a:effectLst/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Comic Sans MS" panose="030F0702030302020204" pitchFamily="66" charset="0"/>
                        </a:rPr>
                        <a:t>Understanding our world: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0" u="none" dirty="0">
                          <a:effectLst/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Comic Sans MS" panose="030F0702030302020204" pitchFamily="66" charset="0"/>
                        </a:rPr>
                        <a:t>We will look at: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b="0" u="none" dirty="0">
                        <a:effectLst/>
                        <a:latin typeface="Comic Sans MS" panose="030F0702030302020204" pitchFamily="66" charset="0"/>
                        <a:ea typeface="Comic Sans MS" panose="030F0702030302020204" pitchFamily="66" charset="0"/>
                        <a:cs typeface="Comic Sans MS" panose="030F0702030302020204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Comic Sans MS" panose="030F0702030302020204" pitchFamily="66" charset="0"/>
                        </a:rPr>
                        <a:t>Machines -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Comic Sans MS" panose="030F0702030302020204" pitchFamily="66" charset="0"/>
                        </a:rPr>
                        <a:t>Different types of transport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Comic Sans MS" panose="030F0702030302020204" pitchFamily="66" charset="0"/>
                        </a:rPr>
                        <a:t>Forces -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Comic Sans MS" panose="030F0702030302020204" pitchFamily="66" charset="0"/>
                        </a:rPr>
                        <a:t>Push or Pull, Sink or Swim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Comic Sans MS" panose="030F0702030302020204" pitchFamily="66" charset="0"/>
                        </a:rPr>
                        <a:t>Space -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Comic Sans MS" panose="030F0702030302020204" pitchFamily="66" charset="0"/>
                        </a:rPr>
                        <a:t>Why are rockets important?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Comic Sans MS" panose="030F0702030302020204" pitchFamily="66" charset="0"/>
                        </a:rPr>
                        <a:t>Explore Outer Space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Comic Sans MS" panose="030F0702030302020204" pitchFamily="66" charset="0"/>
                        </a:rPr>
                        <a:t>Materials -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Comic Sans MS" panose="030F0702030302020204" pitchFamily="66" charset="0"/>
                        </a:rPr>
                        <a:t>How do things change shape?</a:t>
                      </a: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 </a:t>
                      </a: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Comic Sans MS" panose="030F0702030302020204" pitchFamily="66" charset="0"/>
                        </a:rPr>
                        <a:t>Reflecting in mirrors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omic Sans MS" panose="030F0702030302020204" pitchFamily="66" charset="0"/>
                          <a:cs typeface="Comic Sans MS" panose="030F0702030302020204" pitchFamily="66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D07FD89B-F714-438D-AB54-F72E58B00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982" y="3745276"/>
            <a:ext cx="619454" cy="69277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A904BCE-240A-4CE3-B083-6A11D0F71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219" y="3737273"/>
            <a:ext cx="690610" cy="708784"/>
          </a:xfrm>
          <a:prstGeom prst="rect">
            <a:avLst/>
          </a:prstGeom>
        </p:spPr>
      </p:pic>
      <p:pic>
        <p:nvPicPr>
          <p:cNvPr id="1026" name="Picture 2" descr="So Much : Cooke, Trish, Oxenbury, Helen: Amazon.co.uk: Books">
            <a:extLst>
              <a:ext uri="{FF2B5EF4-FFF2-40B4-BE49-F238E27FC236}">
                <a16:creationId xmlns:a16="http://schemas.microsoft.com/office/drawing/2014/main" id="{DBDF8CA8-7563-436B-9C12-31B28E160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384" y="653106"/>
            <a:ext cx="1145929" cy="138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750D3CF-59AE-403A-B243-193CCF59FC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60714" y="2110650"/>
            <a:ext cx="1771650" cy="17716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6B76F1-2F3F-495A-8F3D-13B683932C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2351" y="357559"/>
            <a:ext cx="1520759" cy="12632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B0BF141-65D6-4810-8350-8CE3E5041C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0319" y="1108953"/>
            <a:ext cx="1088518" cy="109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5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34515</TotalTime>
  <Words>344</Words>
  <Application>Microsoft Office PowerPoint</Application>
  <PresentationFormat>Widescreen</PresentationFormat>
  <Paragraphs>57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Jones</dc:creator>
  <cp:lastModifiedBy>J Ghirardelli</cp:lastModifiedBy>
  <cp:revision>58</cp:revision>
  <dcterms:created xsi:type="dcterms:W3CDTF">2021-08-30T09:31:49Z</dcterms:created>
  <dcterms:modified xsi:type="dcterms:W3CDTF">2025-03-20T11:51:16Z</dcterms:modified>
</cp:coreProperties>
</file>