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1793" r:id="rId2"/>
    <p:sldId id="1794"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A7B9B-F51C-4930-8690-9D6CE25D6EA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764F333-DFA8-4C54-873B-EC545389664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8BD2A43-7BA1-4065-82D1-56BD1F48D9A7}"/>
              </a:ext>
            </a:extLst>
          </p:cNvPr>
          <p:cNvSpPr>
            <a:spLocks noGrp="1"/>
          </p:cNvSpPr>
          <p:nvPr>
            <p:ph type="dt" sz="half" idx="10"/>
          </p:nvPr>
        </p:nvSpPr>
        <p:spPr/>
        <p:txBody>
          <a:bodyPr/>
          <a:lstStyle/>
          <a:p>
            <a:fld id="{80398679-F077-4ABC-AAF0-DE30653C219C}" type="datetimeFigureOut">
              <a:rPr lang="en-GB" smtClean="0"/>
              <a:t>25/04/2023</a:t>
            </a:fld>
            <a:endParaRPr lang="en-GB"/>
          </a:p>
        </p:txBody>
      </p:sp>
      <p:sp>
        <p:nvSpPr>
          <p:cNvPr id="5" name="Footer Placeholder 4">
            <a:extLst>
              <a:ext uri="{FF2B5EF4-FFF2-40B4-BE49-F238E27FC236}">
                <a16:creationId xmlns:a16="http://schemas.microsoft.com/office/drawing/2014/main" id="{0D727556-B992-462D-8053-329BCC073A5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2F4BD8D-EBDE-4D71-A848-39C56F51809D}"/>
              </a:ext>
            </a:extLst>
          </p:cNvPr>
          <p:cNvSpPr>
            <a:spLocks noGrp="1"/>
          </p:cNvSpPr>
          <p:nvPr>
            <p:ph type="sldNum" sz="quarter" idx="12"/>
          </p:nvPr>
        </p:nvSpPr>
        <p:spPr/>
        <p:txBody>
          <a:bodyPr/>
          <a:lstStyle/>
          <a:p>
            <a:fld id="{AC5FA1E6-52A1-4CD2-8AB6-1455A9DB5005}" type="slidenum">
              <a:rPr lang="en-GB" smtClean="0"/>
              <a:t>‹#›</a:t>
            </a:fld>
            <a:endParaRPr lang="en-GB"/>
          </a:p>
        </p:txBody>
      </p:sp>
    </p:spTree>
    <p:extLst>
      <p:ext uri="{BB962C8B-B14F-4D97-AF65-F5344CB8AC3E}">
        <p14:creationId xmlns:p14="http://schemas.microsoft.com/office/powerpoint/2010/main" val="1806819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320A43-1CB2-46F1-9792-2D88E7F2107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2D71229-08E3-4523-94A7-CACAC733E90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33A5560-EA6B-43D3-81B3-B3728C64C500}"/>
              </a:ext>
            </a:extLst>
          </p:cNvPr>
          <p:cNvSpPr>
            <a:spLocks noGrp="1"/>
          </p:cNvSpPr>
          <p:nvPr>
            <p:ph type="dt" sz="half" idx="10"/>
          </p:nvPr>
        </p:nvSpPr>
        <p:spPr/>
        <p:txBody>
          <a:bodyPr/>
          <a:lstStyle/>
          <a:p>
            <a:fld id="{80398679-F077-4ABC-AAF0-DE30653C219C}" type="datetimeFigureOut">
              <a:rPr lang="en-GB" smtClean="0"/>
              <a:t>25/04/2023</a:t>
            </a:fld>
            <a:endParaRPr lang="en-GB"/>
          </a:p>
        </p:txBody>
      </p:sp>
      <p:sp>
        <p:nvSpPr>
          <p:cNvPr id="5" name="Footer Placeholder 4">
            <a:extLst>
              <a:ext uri="{FF2B5EF4-FFF2-40B4-BE49-F238E27FC236}">
                <a16:creationId xmlns:a16="http://schemas.microsoft.com/office/drawing/2014/main" id="{8EFE1531-B79F-48A0-BAFD-2D668E72D9A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6F8A449-2165-4FED-8DF6-0EDEC615C254}"/>
              </a:ext>
            </a:extLst>
          </p:cNvPr>
          <p:cNvSpPr>
            <a:spLocks noGrp="1"/>
          </p:cNvSpPr>
          <p:nvPr>
            <p:ph type="sldNum" sz="quarter" idx="12"/>
          </p:nvPr>
        </p:nvSpPr>
        <p:spPr/>
        <p:txBody>
          <a:bodyPr/>
          <a:lstStyle/>
          <a:p>
            <a:fld id="{AC5FA1E6-52A1-4CD2-8AB6-1455A9DB5005}" type="slidenum">
              <a:rPr lang="en-GB" smtClean="0"/>
              <a:t>‹#›</a:t>
            </a:fld>
            <a:endParaRPr lang="en-GB"/>
          </a:p>
        </p:txBody>
      </p:sp>
    </p:spTree>
    <p:extLst>
      <p:ext uri="{BB962C8B-B14F-4D97-AF65-F5344CB8AC3E}">
        <p14:creationId xmlns:p14="http://schemas.microsoft.com/office/powerpoint/2010/main" val="554555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80921FC-AF23-48A3-9305-5B11804D460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F7350FB-FA2E-4096-A366-589EC780D79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91F7DF3-CBD0-41F2-B789-DE5E1205EA08}"/>
              </a:ext>
            </a:extLst>
          </p:cNvPr>
          <p:cNvSpPr>
            <a:spLocks noGrp="1"/>
          </p:cNvSpPr>
          <p:nvPr>
            <p:ph type="dt" sz="half" idx="10"/>
          </p:nvPr>
        </p:nvSpPr>
        <p:spPr/>
        <p:txBody>
          <a:bodyPr/>
          <a:lstStyle/>
          <a:p>
            <a:fld id="{80398679-F077-4ABC-AAF0-DE30653C219C}" type="datetimeFigureOut">
              <a:rPr lang="en-GB" smtClean="0"/>
              <a:t>25/04/2023</a:t>
            </a:fld>
            <a:endParaRPr lang="en-GB"/>
          </a:p>
        </p:txBody>
      </p:sp>
      <p:sp>
        <p:nvSpPr>
          <p:cNvPr id="5" name="Footer Placeholder 4">
            <a:extLst>
              <a:ext uri="{FF2B5EF4-FFF2-40B4-BE49-F238E27FC236}">
                <a16:creationId xmlns:a16="http://schemas.microsoft.com/office/drawing/2014/main" id="{625316AC-CAD4-4596-A175-B2CBB537297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4582A45-509F-4412-9590-10D8570230B9}"/>
              </a:ext>
            </a:extLst>
          </p:cNvPr>
          <p:cNvSpPr>
            <a:spLocks noGrp="1"/>
          </p:cNvSpPr>
          <p:nvPr>
            <p:ph type="sldNum" sz="quarter" idx="12"/>
          </p:nvPr>
        </p:nvSpPr>
        <p:spPr/>
        <p:txBody>
          <a:bodyPr/>
          <a:lstStyle/>
          <a:p>
            <a:fld id="{AC5FA1E6-52A1-4CD2-8AB6-1455A9DB5005}" type="slidenum">
              <a:rPr lang="en-GB" smtClean="0"/>
              <a:t>‹#›</a:t>
            </a:fld>
            <a:endParaRPr lang="en-GB"/>
          </a:p>
        </p:txBody>
      </p:sp>
    </p:spTree>
    <p:extLst>
      <p:ext uri="{BB962C8B-B14F-4D97-AF65-F5344CB8AC3E}">
        <p14:creationId xmlns:p14="http://schemas.microsoft.com/office/powerpoint/2010/main" val="3762040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6278EE-44E5-4806-BF32-185EEDDC4E0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7E6B937-B386-4429-830B-F399DBA97D0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6824F8D-F43C-4FFF-9746-A21D0360034B}"/>
              </a:ext>
            </a:extLst>
          </p:cNvPr>
          <p:cNvSpPr>
            <a:spLocks noGrp="1"/>
          </p:cNvSpPr>
          <p:nvPr>
            <p:ph type="dt" sz="half" idx="10"/>
          </p:nvPr>
        </p:nvSpPr>
        <p:spPr/>
        <p:txBody>
          <a:bodyPr/>
          <a:lstStyle/>
          <a:p>
            <a:fld id="{80398679-F077-4ABC-AAF0-DE30653C219C}" type="datetimeFigureOut">
              <a:rPr lang="en-GB" smtClean="0"/>
              <a:t>25/04/2023</a:t>
            </a:fld>
            <a:endParaRPr lang="en-GB"/>
          </a:p>
        </p:txBody>
      </p:sp>
      <p:sp>
        <p:nvSpPr>
          <p:cNvPr id="5" name="Footer Placeholder 4">
            <a:extLst>
              <a:ext uri="{FF2B5EF4-FFF2-40B4-BE49-F238E27FC236}">
                <a16:creationId xmlns:a16="http://schemas.microsoft.com/office/drawing/2014/main" id="{2C7B079F-0A51-4017-B9B7-96A4F134CCC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D0890BD-32F7-4582-8754-CEE2B6142135}"/>
              </a:ext>
            </a:extLst>
          </p:cNvPr>
          <p:cNvSpPr>
            <a:spLocks noGrp="1"/>
          </p:cNvSpPr>
          <p:nvPr>
            <p:ph type="sldNum" sz="quarter" idx="12"/>
          </p:nvPr>
        </p:nvSpPr>
        <p:spPr/>
        <p:txBody>
          <a:bodyPr/>
          <a:lstStyle/>
          <a:p>
            <a:fld id="{AC5FA1E6-52A1-4CD2-8AB6-1455A9DB5005}" type="slidenum">
              <a:rPr lang="en-GB" smtClean="0"/>
              <a:t>‹#›</a:t>
            </a:fld>
            <a:endParaRPr lang="en-GB"/>
          </a:p>
        </p:txBody>
      </p:sp>
    </p:spTree>
    <p:extLst>
      <p:ext uri="{BB962C8B-B14F-4D97-AF65-F5344CB8AC3E}">
        <p14:creationId xmlns:p14="http://schemas.microsoft.com/office/powerpoint/2010/main" val="2870133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EEE72-9460-4D11-9A70-2FB39BB9C56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6E8A965-62C4-411C-BB10-BEA2EC49B45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E53DE2C-F715-47CA-88EF-24A987A6EA7D}"/>
              </a:ext>
            </a:extLst>
          </p:cNvPr>
          <p:cNvSpPr>
            <a:spLocks noGrp="1"/>
          </p:cNvSpPr>
          <p:nvPr>
            <p:ph type="dt" sz="half" idx="10"/>
          </p:nvPr>
        </p:nvSpPr>
        <p:spPr/>
        <p:txBody>
          <a:bodyPr/>
          <a:lstStyle/>
          <a:p>
            <a:fld id="{80398679-F077-4ABC-AAF0-DE30653C219C}" type="datetimeFigureOut">
              <a:rPr lang="en-GB" smtClean="0"/>
              <a:t>25/04/2023</a:t>
            </a:fld>
            <a:endParaRPr lang="en-GB"/>
          </a:p>
        </p:txBody>
      </p:sp>
      <p:sp>
        <p:nvSpPr>
          <p:cNvPr id="5" name="Footer Placeholder 4">
            <a:extLst>
              <a:ext uri="{FF2B5EF4-FFF2-40B4-BE49-F238E27FC236}">
                <a16:creationId xmlns:a16="http://schemas.microsoft.com/office/drawing/2014/main" id="{3836BAEB-FDDC-46E6-B260-147F8EA919C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92ACEC4-FF0A-45C1-B833-39CDEDD31770}"/>
              </a:ext>
            </a:extLst>
          </p:cNvPr>
          <p:cNvSpPr>
            <a:spLocks noGrp="1"/>
          </p:cNvSpPr>
          <p:nvPr>
            <p:ph type="sldNum" sz="quarter" idx="12"/>
          </p:nvPr>
        </p:nvSpPr>
        <p:spPr/>
        <p:txBody>
          <a:bodyPr/>
          <a:lstStyle/>
          <a:p>
            <a:fld id="{AC5FA1E6-52A1-4CD2-8AB6-1455A9DB5005}" type="slidenum">
              <a:rPr lang="en-GB" smtClean="0"/>
              <a:t>‹#›</a:t>
            </a:fld>
            <a:endParaRPr lang="en-GB"/>
          </a:p>
        </p:txBody>
      </p:sp>
    </p:spTree>
    <p:extLst>
      <p:ext uri="{BB962C8B-B14F-4D97-AF65-F5344CB8AC3E}">
        <p14:creationId xmlns:p14="http://schemas.microsoft.com/office/powerpoint/2010/main" val="100792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30FA5-0868-4C87-A109-8D7791E81AE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C31E1C0-6BF6-4F96-8C51-5BB41C728AA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3A4C34E-6A84-401E-AB94-B6DEE628C84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8357388-2263-49A8-BA99-FB22CC2EC463}"/>
              </a:ext>
            </a:extLst>
          </p:cNvPr>
          <p:cNvSpPr>
            <a:spLocks noGrp="1"/>
          </p:cNvSpPr>
          <p:nvPr>
            <p:ph type="dt" sz="half" idx="10"/>
          </p:nvPr>
        </p:nvSpPr>
        <p:spPr/>
        <p:txBody>
          <a:bodyPr/>
          <a:lstStyle/>
          <a:p>
            <a:fld id="{80398679-F077-4ABC-AAF0-DE30653C219C}" type="datetimeFigureOut">
              <a:rPr lang="en-GB" smtClean="0"/>
              <a:t>25/04/2023</a:t>
            </a:fld>
            <a:endParaRPr lang="en-GB"/>
          </a:p>
        </p:txBody>
      </p:sp>
      <p:sp>
        <p:nvSpPr>
          <p:cNvPr id="6" name="Footer Placeholder 5">
            <a:extLst>
              <a:ext uri="{FF2B5EF4-FFF2-40B4-BE49-F238E27FC236}">
                <a16:creationId xmlns:a16="http://schemas.microsoft.com/office/drawing/2014/main" id="{992F986D-D55F-43F0-9457-EBB55488C4F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71B9E2C-DF13-47F6-BD38-461F82D72106}"/>
              </a:ext>
            </a:extLst>
          </p:cNvPr>
          <p:cNvSpPr>
            <a:spLocks noGrp="1"/>
          </p:cNvSpPr>
          <p:nvPr>
            <p:ph type="sldNum" sz="quarter" idx="12"/>
          </p:nvPr>
        </p:nvSpPr>
        <p:spPr/>
        <p:txBody>
          <a:bodyPr/>
          <a:lstStyle/>
          <a:p>
            <a:fld id="{AC5FA1E6-52A1-4CD2-8AB6-1455A9DB5005}" type="slidenum">
              <a:rPr lang="en-GB" smtClean="0"/>
              <a:t>‹#›</a:t>
            </a:fld>
            <a:endParaRPr lang="en-GB"/>
          </a:p>
        </p:txBody>
      </p:sp>
    </p:spTree>
    <p:extLst>
      <p:ext uri="{BB962C8B-B14F-4D97-AF65-F5344CB8AC3E}">
        <p14:creationId xmlns:p14="http://schemas.microsoft.com/office/powerpoint/2010/main" val="3340183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0FBA3-2530-448E-BAEE-45F80A28DA4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162A803-2ADA-4D2D-8B36-29E687B124D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CC7BB7E-8FFB-43F5-A319-F5806E3BF0A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9B8F27B-CF80-46C4-84E3-DD76AF765FF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C4671D8-1B4E-4208-9357-1B3BF747738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C5EB017-9756-40D1-A121-3934A2418343}"/>
              </a:ext>
            </a:extLst>
          </p:cNvPr>
          <p:cNvSpPr>
            <a:spLocks noGrp="1"/>
          </p:cNvSpPr>
          <p:nvPr>
            <p:ph type="dt" sz="half" idx="10"/>
          </p:nvPr>
        </p:nvSpPr>
        <p:spPr/>
        <p:txBody>
          <a:bodyPr/>
          <a:lstStyle/>
          <a:p>
            <a:fld id="{80398679-F077-4ABC-AAF0-DE30653C219C}" type="datetimeFigureOut">
              <a:rPr lang="en-GB" smtClean="0"/>
              <a:t>25/04/2023</a:t>
            </a:fld>
            <a:endParaRPr lang="en-GB"/>
          </a:p>
        </p:txBody>
      </p:sp>
      <p:sp>
        <p:nvSpPr>
          <p:cNvPr id="8" name="Footer Placeholder 7">
            <a:extLst>
              <a:ext uri="{FF2B5EF4-FFF2-40B4-BE49-F238E27FC236}">
                <a16:creationId xmlns:a16="http://schemas.microsoft.com/office/drawing/2014/main" id="{0B5E0745-1F54-4167-80FE-C2BBAF0FF6D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B4FB2CA-CFE7-4C45-9388-592B157B75A7}"/>
              </a:ext>
            </a:extLst>
          </p:cNvPr>
          <p:cNvSpPr>
            <a:spLocks noGrp="1"/>
          </p:cNvSpPr>
          <p:nvPr>
            <p:ph type="sldNum" sz="quarter" idx="12"/>
          </p:nvPr>
        </p:nvSpPr>
        <p:spPr/>
        <p:txBody>
          <a:bodyPr/>
          <a:lstStyle/>
          <a:p>
            <a:fld id="{AC5FA1E6-52A1-4CD2-8AB6-1455A9DB5005}" type="slidenum">
              <a:rPr lang="en-GB" smtClean="0"/>
              <a:t>‹#›</a:t>
            </a:fld>
            <a:endParaRPr lang="en-GB"/>
          </a:p>
        </p:txBody>
      </p:sp>
    </p:spTree>
    <p:extLst>
      <p:ext uri="{BB962C8B-B14F-4D97-AF65-F5344CB8AC3E}">
        <p14:creationId xmlns:p14="http://schemas.microsoft.com/office/powerpoint/2010/main" val="1080162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83E1E-1F3A-49B6-9498-97F7A6C42D8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DEE9BC6-79D8-48DB-88DC-C37D0E894BB1}"/>
              </a:ext>
            </a:extLst>
          </p:cNvPr>
          <p:cNvSpPr>
            <a:spLocks noGrp="1"/>
          </p:cNvSpPr>
          <p:nvPr>
            <p:ph type="dt" sz="half" idx="10"/>
          </p:nvPr>
        </p:nvSpPr>
        <p:spPr/>
        <p:txBody>
          <a:bodyPr/>
          <a:lstStyle/>
          <a:p>
            <a:fld id="{80398679-F077-4ABC-AAF0-DE30653C219C}" type="datetimeFigureOut">
              <a:rPr lang="en-GB" smtClean="0"/>
              <a:t>25/04/2023</a:t>
            </a:fld>
            <a:endParaRPr lang="en-GB"/>
          </a:p>
        </p:txBody>
      </p:sp>
      <p:sp>
        <p:nvSpPr>
          <p:cNvPr id="4" name="Footer Placeholder 3">
            <a:extLst>
              <a:ext uri="{FF2B5EF4-FFF2-40B4-BE49-F238E27FC236}">
                <a16:creationId xmlns:a16="http://schemas.microsoft.com/office/drawing/2014/main" id="{26A51511-F942-4186-9CB4-1018693F5F8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E1739C5-5DE1-41D9-BDB5-827C224A99BE}"/>
              </a:ext>
            </a:extLst>
          </p:cNvPr>
          <p:cNvSpPr>
            <a:spLocks noGrp="1"/>
          </p:cNvSpPr>
          <p:nvPr>
            <p:ph type="sldNum" sz="quarter" idx="12"/>
          </p:nvPr>
        </p:nvSpPr>
        <p:spPr/>
        <p:txBody>
          <a:bodyPr/>
          <a:lstStyle/>
          <a:p>
            <a:fld id="{AC5FA1E6-52A1-4CD2-8AB6-1455A9DB5005}" type="slidenum">
              <a:rPr lang="en-GB" smtClean="0"/>
              <a:t>‹#›</a:t>
            </a:fld>
            <a:endParaRPr lang="en-GB"/>
          </a:p>
        </p:txBody>
      </p:sp>
    </p:spTree>
    <p:extLst>
      <p:ext uri="{BB962C8B-B14F-4D97-AF65-F5344CB8AC3E}">
        <p14:creationId xmlns:p14="http://schemas.microsoft.com/office/powerpoint/2010/main" val="77413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2ABB37E-286D-40DF-8B44-414E7720352F}"/>
              </a:ext>
            </a:extLst>
          </p:cNvPr>
          <p:cNvSpPr>
            <a:spLocks noGrp="1"/>
          </p:cNvSpPr>
          <p:nvPr>
            <p:ph type="dt" sz="half" idx="10"/>
          </p:nvPr>
        </p:nvSpPr>
        <p:spPr/>
        <p:txBody>
          <a:bodyPr/>
          <a:lstStyle/>
          <a:p>
            <a:fld id="{80398679-F077-4ABC-AAF0-DE30653C219C}" type="datetimeFigureOut">
              <a:rPr lang="en-GB" smtClean="0"/>
              <a:t>25/04/2023</a:t>
            </a:fld>
            <a:endParaRPr lang="en-GB"/>
          </a:p>
        </p:txBody>
      </p:sp>
      <p:sp>
        <p:nvSpPr>
          <p:cNvPr id="3" name="Footer Placeholder 2">
            <a:extLst>
              <a:ext uri="{FF2B5EF4-FFF2-40B4-BE49-F238E27FC236}">
                <a16:creationId xmlns:a16="http://schemas.microsoft.com/office/drawing/2014/main" id="{74531618-8AF0-4BDB-85B0-885B37D6866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1E44259-1262-4038-8134-B1B470264EB6}"/>
              </a:ext>
            </a:extLst>
          </p:cNvPr>
          <p:cNvSpPr>
            <a:spLocks noGrp="1"/>
          </p:cNvSpPr>
          <p:nvPr>
            <p:ph type="sldNum" sz="quarter" idx="12"/>
          </p:nvPr>
        </p:nvSpPr>
        <p:spPr/>
        <p:txBody>
          <a:bodyPr/>
          <a:lstStyle/>
          <a:p>
            <a:fld id="{AC5FA1E6-52A1-4CD2-8AB6-1455A9DB5005}" type="slidenum">
              <a:rPr lang="en-GB" smtClean="0"/>
              <a:t>‹#›</a:t>
            </a:fld>
            <a:endParaRPr lang="en-GB"/>
          </a:p>
        </p:txBody>
      </p:sp>
    </p:spTree>
    <p:extLst>
      <p:ext uri="{BB962C8B-B14F-4D97-AF65-F5344CB8AC3E}">
        <p14:creationId xmlns:p14="http://schemas.microsoft.com/office/powerpoint/2010/main" val="130403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09F8F-DC43-482E-830A-D4A8FBB8A7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E021CB7-AB50-4FFB-8F72-EF9F89790ED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AA7AE4F-430A-4D08-B671-BAEC71E9CE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7F0C4FC-567C-4F1D-AFF5-6EC81B2DB389}"/>
              </a:ext>
            </a:extLst>
          </p:cNvPr>
          <p:cNvSpPr>
            <a:spLocks noGrp="1"/>
          </p:cNvSpPr>
          <p:nvPr>
            <p:ph type="dt" sz="half" idx="10"/>
          </p:nvPr>
        </p:nvSpPr>
        <p:spPr/>
        <p:txBody>
          <a:bodyPr/>
          <a:lstStyle/>
          <a:p>
            <a:fld id="{80398679-F077-4ABC-AAF0-DE30653C219C}" type="datetimeFigureOut">
              <a:rPr lang="en-GB" smtClean="0"/>
              <a:t>25/04/2023</a:t>
            </a:fld>
            <a:endParaRPr lang="en-GB"/>
          </a:p>
        </p:txBody>
      </p:sp>
      <p:sp>
        <p:nvSpPr>
          <p:cNvPr id="6" name="Footer Placeholder 5">
            <a:extLst>
              <a:ext uri="{FF2B5EF4-FFF2-40B4-BE49-F238E27FC236}">
                <a16:creationId xmlns:a16="http://schemas.microsoft.com/office/drawing/2014/main" id="{17879589-6BBE-4648-805B-2DA70399D2E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CA77652-2C36-4A9D-A58A-F2A3BC7875B7}"/>
              </a:ext>
            </a:extLst>
          </p:cNvPr>
          <p:cNvSpPr>
            <a:spLocks noGrp="1"/>
          </p:cNvSpPr>
          <p:nvPr>
            <p:ph type="sldNum" sz="quarter" idx="12"/>
          </p:nvPr>
        </p:nvSpPr>
        <p:spPr/>
        <p:txBody>
          <a:bodyPr/>
          <a:lstStyle/>
          <a:p>
            <a:fld id="{AC5FA1E6-52A1-4CD2-8AB6-1455A9DB5005}" type="slidenum">
              <a:rPr lang="en-GB" smtClean="0"/>
              <a:t>‹#›</a:t>
            </a:fld>
            <a:endParaRPr lang="en-GB"/>
          </a:p>
        </p:txBody>
      </p:sp>
    </p:spTree>
    <p:extLst>
      <p:ext uri="{BB962C8B-B14F-4D97-AF65-F5344CB8AC3E}">
        <p14:creationId xmlns:p14="http://schemas.microsoft.com/office/powerpoint/2010/main" val="1572955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9E57F-043D-461F-9238-85A18C76C9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DA76C36-9C43-428D-8F0A-FC28A900E06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EB9B4C1-5376-438C-A341-B1E5761BEE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7E56202-0AA9-4501-AFC8-E98385961C22}"/>
              </a:ext>
            </a:extLst>
          </p:cNvPr>
          <p:cNvSpPr>
            <a:spLocks noGrp="1"/>
          </p:cNvSpPr>
          <p:nvPr>
            <p:ph type="dt" sz="half" idx="10"/>
          </p:nvPr>
        </p:nvSpPr>
        <p:spPr/>
        <p:txBody>
          <a:bodyPr/>
          <a:lstStyle/>
          <a:p>
            <a:fld id="{80398679-F077-4ABC-AAF0-DE30653C219C}" type="datetimeFigureOut">
              <a:rPr lang="en-GB" smtClean="0"/>
              <a:t>25/04/2023</a:t>
            </a:fld>
            <a:endParaRPr lang="en-GB"/>
          </a:p>
        </p:txBody>
      </p:sp>
      <p:sp>
        <p:nvSpPr>
          <p:cNvPr id="6" name="Footer Placeholder 5">
            <a:extLst>
              <a:ext uri="{FF2B5EF4-FFF2-40B4-BE49-F238E27FC236}">
                <a16:creationId xmlns:a16="http://schemas.microsoft.com/office/drawing/2014/main" id="{927A2707-2202-4083-90F0-50E4D521C96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A583557-0AAE-4FBE-98BD-7DD3EF920671}"/>
              </a:ext>
            </a:extLst>
          </p:cNvPr>
          <p:cNvSpPr>
            <a:spLocks noGrp="1"/>
          </p:cNvSpPr>
          <p:nvPr>
            <p:ph type="sldNum" sz="quarter" idx="12"/>
          </p:nvPr>
        </p:nvSpPr>
        <p:spPr/>
        <p:txBody>
          <a:bodyPr/>
          <a:lstStyle/>
          <a:p>
            <a:fld id="{AC5FA1E6-52A1-4CD2-8AB6-1455A9DB5005}" type="slidenum">
              <a:rPr lang="en-GB" smtClean="0"/>
              <a:t>‹#›</a:t>
            </a:fld>
            <a:endParaRPr lang="en-GB"/>
          </a:p>
        </p:txBody>
      </p:sp>
    </p:spTree>
    <p:extLst>
      <p:ext uri="{BB962C8B-B14F-4D97-AF65-F5344CB8AC3E}">
        <p14:creationId xmlns:p14="http://schemas.microsoft.com/office/powerpoint/2010/main" val="1452375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8098101-385F-43D1-A782-FE81D877908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BA32FF3-8FC0-482E-AA93-5BBAD317C63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5E955EA-3E14-48E9-BA24-3D347EB976B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398679-F077-4ABC-AAF0-DE30653C219C}" type="datetimeFigureOut">
              <a:rPr lang="en-GB" smtClean="0"/>
              <a:t>25/04/2023</a:t>
            </a:fld>
            <a:endParaRPr lang="en-GB"/>
          </a:p>
        </p:txBody>
      </p:sp>
      <p:sp>
        <p:nvSpPr>
          <p:cNvPr id="5" name="Footer Placeholder 4">
            <a:extLst>
              <a:ext uri="{FF2B5EF4-FFF2-40B4-BE49-F238E27FC236}">
                <a16:creationId xmlns:a16="http://schemas.microsoft.com/office/drawing/2014/main" id="{E72A4BCA-0045-451B-AE4A-3C048FE7D11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44FAF35-F7E5-4DB3-9FE9-3D5A7CC00F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FA1E6-52A1-4CD2-8AB6-1455A9DB5005}" type="slidenum">
              <a:rPr lang="en-GB" smtClean="0"/>
              <a:t>‹#›</a:t>
            </a:fld>
            <a:endParaRPr lang="en-GB"/>
          </a:p>
        </p:txBody>
      </p:sp>
    </p:spTree>
    <p:extLst>
      <p:ext uri="{BB962C8B-B14F-4D97-AF65-F5344CB8AC3E}">
        <p14:creationId xmlns:p14="http://schemas.microsoft.com/office/powerpoint/2010/main" val="13344177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338278394"/>
              </p:ext>
            </p:extLst>
          </p:nvPr>
        </p:nvGraphicFramePr>
        <p:xfrm>
          <a:off x="345730" y="696668"/>
          <a:ext cx="11452693" cy="5917196"/>
        </p:xfrm>
        <a:graphic>
          <a:graphicData uri="http://schemas.openxmlformats.org/drawingml/2006/table">
            <a:tbl>
              <a:tblPr firstRow="1" bandRow="1">
                <a:effectLst/>
                <a:tableStyleId>{5C22544A-7EE6-4342-B048-85BDC9FD1C3A}</a:tableStyleId>
              </a:tblPr>
              <a:tblGrid>
                <a:gridCol w="1826195">
                  <a:extLst>
                    <a:ext uri="{9D8B030D-6E8A-4147-A177-3AD203B41FA5}">
                      <a16:colId xmlns:a16="http://schemas.microsoft.com/office/drawing/2014/main" val="20000"/>
                    </a:ext>
                  </a:extLst>
                </a:gridCol>
                <a:gridCol w="4210347">
                  <a:extLst>
                    <a:ext uri="{9D8B030D-6E8A-4147-A177-3AD203B41FA5}">
                      <a16:colId xmlns:a16="http://schemas.microsoft.com/office/drawing/2014/main" val="20001"/>
                    </a:ext>
                  </a:extLst>
                </a:gridCol>
                <a:gridCol w="5416151">
                  <a:extLst>
                    <a:ext uri="{9D8B030D-6E8A-4147-A177-3AD203B41FA5}">
                      <a16:colId xmlns:a16="http://schemas.microsoft.com/office/drawing/2014/main" val="20002"/>
                    </a:ext>
                  </a:extLst>
                </a:gridCol>
              </a:tblGrid>
              <a:tr h="503449">
                <a:tc gridSpan="2">
                  <a:txBody>
                    <a:bodyPr/>
                    <a:lstStyle/>
                    <a:p>
                      <a:pPr lvl="0" algn="ctr"/>
                      <a:r>
                        <a:rPr lang="en-GB" sz="1800" dirty="0">
                          <a:solidFill>
                            <a:schemeClr val="bg1"/>
                          </a:solidFill>
                          <a:latin typeface="Century Gothic" pitchFamily="34"/>
                        </a:rPr>
                        <a:t>Subject Specific Vocabulary</a:t>
                      </a:r>
                    </a:p>
                  </a:txBody>
                  <a:tcPr marT="45709" marB="4570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7C5DA3"/>
                    </a:solidFill>
                  </a:tcPr>
                </a:tc>
                <a:tc hMerge="1">
                  <a:txBody>
                    <a:bodyPr/>
                    <a:lstStyle/>
                    <a:p>
                      <a:endParaRPr lang="en-GB"/>
                    </a:p>
                  </a:txBody>
                  <a:tcPr/>
                </a:tc>
                <a:tc>
                  <a:txBody>
                    <a:bodyPr/>
                    <a:lstStyle/>
                    <a:p>
                      <a:pPr lvl="0"/>
                      <a:endParaRPr lang="en-GB" sz="1800" dirty="0">
                        <a:solidFill>
                          <a:srgbClr val="7030A0"/>
                        </a:solidFill>
                        <a:latin typeface="Century Gothic" pitchFamily="34"/>
                      </a:endParaRPr>
                    </a:p>
                  </a:txBody>
                  <a:tcPr marT="45709" marB="4570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732920">
                <a:tc>
                  <a:txBody>
                    <a:bodyPr/>
                    <a:lstStyle/>
                    <a:p>
                      <a:pPr lvl="0"/>
                      <a:r>
                        <a:rPr lang="en-GB" sz="1400" b="1" dirty="0">
                          <a:solidFill>
                            <a:srgbClr val="7030A0"/>
                          </a:solidFill>
                          <a:latin typeface="Century Gothic" panose="020B0502020202020204" pitchFamily="34" charset="0"/>
                        </a:rPr>
                        <a:t>Holy Week </a:t>
                      </a:r>
                    </a:p>
                  </a:txBody>
                  <a:tcPr marT="45709" marB="4570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chemeClr val="tx1"/>
                          </a:solidFill>
                          <a:latin typeface="Century Gothic" pitchFamily="34" charset="0"/>
                        </a:rPr>
                        <a:t>A</a:t>
                      </a:r>
                      <a:r>
                        <a:rPr lang="en-GB" sz="1100" baseline="0" dirty="0">
                          <a:solidFill>
                            <a:schemeClr val="tx1"/>
                          </a:solidFill>
                          <a:latin typeface="Century Gothic" pitchFamily="34" charset="0"/>
                        </a:rPr>
                        <a:t> very </a:t>
                      </a:r>
                      <a:r>
                        <a:rPr lang="en-GB" sz="1100" dirty="0">
                          <a:solidFill>
                            <a:schemeClr val="tx1"/>
                          </a:solidFill>
                          <a:latin typeface="Century Gothic" pitchFamily="34" charset="0"/>
                        </a:rPr>
                        <a:t> important</a:t>
                      </a:r>
                      <a:r>
                        <a:rPr lang="en-GB" sz="1100" baseline="0" dirty="0">
                          <a:solidFill>
                            <a:schemeClr val="tx1"/>
                          </a:solidFill>
                          <a:latin typeface="Century Gothic" pitchFamily="34" charset="0"/>
                        </a:rPr>
                        <a:t> week for Christians precedes Easter. </a:t>
                      </a:r>
                      <a:endParaRPr lang="en-GB" sz="1100" dirty="0">
                        <a:solidFill>
                          <a:schemeClr val="tx1"/>
                        </a:solidFill>
                        <a:latin typeface="Century Gothic" pitchFamily="34" charset="0"/>
                      </a:endParaRPr>
                    </a:p>
                  </a:txBody>
                  <a:tcPr marT="45709" marB="4570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dirty="0">
                          <a:solidFill>
                            <a:srgbClr val="7C5DA3"/>
                          </a:solidFill>
                          <a:latin typeface="Century Gothic" panose="020B0502020202020204" pitchFamily="34" charset="0"/>
                        </a:rPr>
                        <a:t>Sticky Knowledge –Salvation:</a:t>
                      </a:r>
                      <a:r>
                        <a:rPr lang="en-GB" sz="1400" b="1" baseline="0" dirty="0">
                          <a:solidFill>
                            <a:srgbClr val="7C5DA3"/>
                          </a:solidFill>
                          <a:latin typeface="Century Gothic" panose="020B0502020202020204" pitchFamily="34" charset="0"/>
                        </a:rPr>
                        <a:t> What do Christians believe Jesus did to save people?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baseline="0" dirty="0">
                          <a:solidFill>
                            <a:srgbClr val="7C5DA3"/>
                          </a:solidFill>
                          <a:latin typeface="Century Gothic" panose="020B0502020202020204" pitchFamily="34" charset="0"/>
                        </a:rPr>
                        <a:t>(Link to 1.5 and L2.5)</a:t>
                      </a:r>
                      <a:endParaRPr lang="en-GB" sz="1000" b="0" baseline="0" dirty="0">
                        <a:solidFill>
                          <a:srgbClr val="7C5DA3"/>
                        </a:solidFill>
                        <a:latin typeface="Century Gothic" panose="020B0502020202020204" pitchFamily="34" charset="0"/>
                      </a:endParaRPr>
                    </a:p>
                  </a:txBody>
                  <a:tcPr marT="45709" marB="4570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33133">
                <a:tc>
                  <a:txBody>
                    <a:bodyPr/>
                    <a:lstStyle/>
                    <a:p>
                      <a:r>
                        <a:rPr lang="en-GB" sz="1400" b="1" dirty="0">
                          <a:solidFill>
                            <a:srgbClr val="7030A0"/>
                          </a:solidFill>
                          <a:latin typeface="Century Gothic" pitchFamily="34" charset="0"/>
                        </a:rPr>
                        <a:t>Last Supper</a:t>
                      </a:r>
                      <a:endParaRPr lang="en-US" sz="1400" b="1" dirty="0">
                        <a:solidFill>
                          <a:srgbClr val="7030A0"/>
                        </a:solidFill>
                        <a:latin typeface="Century Gothic" pitchFamily="34" charset="0"/>
                      </a:endParaRPr>
                    </a:p>
                  </a:txBody>
                  <a:tcPr marT="45709" marB="4570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sz="1100" dirty="0">
                          <a:latin typeface="Century Gothic" pitchFamily="34" charset="0"/>
                        </a:rPr>
                        <a:t>The last meal that Jesus shared with his disciples.</a:t>
                      </a:r>
                      <a:r>
                        <a:rPr lang="en-GB" sz="1100" baseline="0" dirty="0">
                          <a:latin typeface="Century Gothic" pitchFamily="34" charset="0"/>
                        </a:rPr>
                        <a:t> </a:t>
                      </a:r>
                      <a:endParaRPr lang="en-US" sz="1100" dirty="0">
                        <a:latin typeface="Century Gothic" pitchFamily="34" charset="0"/>
                      </a:endParaRPr>
                    </a:p>
                  </a:txBody>
                  <a:tcPr marT="45709" marB="45709">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9">
                  <a:txBody>
                    <a:bodyPr/>
                    <a:lstStyle/>
                    <a:p>
                      <a:pPr marL="171450" marR="0" lvl="0" indent="-171450" algn="l" defTabSz="914400" rtl="0" eaLnBrk="1" fontAlgn="auto" latinLnBrk="0" hangingPunct="1">
                        <a:lnSpc>
                          <a:spcPct val="100000"/>
                        </a:lnSpc>
                        <a:spcBef>
                          <a:spcPts val="0"/>
                        </a:spcBef>
                        <a:spcAft>
                          <a:spcPts val="0"/>
                        </a:spcAft>
                        <a:buClrTx/>
                        <a:buSzTx/>
                        <a:buFont typeface="Wingdings" pitchFamily="2" charset="2"/>
                        <a:buChar char="q"/>
                        <a:tabLst/>
                        <a:defRPr/>
                      </a:pPr>
                      <a:r>
                        <a:rPr lang="en-GB" sz="1100" b="0" dirty="0">
                          <a:solidFill>
                            <a:schemeClr val="tx1"/>
                          </a:solidFill>
                          <a:latin typeface="Century Gothic" pitchFamily="34"/>
                        </a:rPr>
                        <a:t>Christians</a:t>
                      </a:r>
                      <a:r>
                        <a:rPr lang="en-GB" sz="1100" b="0" baseline="0" dirty="0">
                          <a:solidFill>
                            <a:schemeClr val="tx1"/>
                          </a:solidFill>
                          <a:latin typeface="Century Gothic" pitchFamily="34"/>
                        </a:rPr>
                        <a:t> celebrate Holy Week. This is divided up in to several parts.</a:t>
                      </a:r>
                    </a:p>
                    <a:p>
                      <a:pPr marL="171450" marR="0" lvl="0" indent="-171450" algn="l" defTabSz="914400" rtl="0" eaLnBrk="1" fontAlgn="auto" latinLnBrk="0" hangingPunct="1">
                        <a:lnSpc>
                          <a:spcPct val="100000"/>
                        </a:lnSpc>
                        <a:spcBef>
                          <a:spcPts val="0"/>
                        </a:spcBef>
                        <a:spcAft>
                          <a:spcPts val="0"/>
                        </a:spcAft>
                        <a:buClrTx/>
                        <a:buSzTx/>
                        <a:buFont typeface="Wingdings" pitchFamily="2" charset="2"/>
                        <a:buChar char="q"/>
                        <a:tabLst/>
                        <a:defRPr/>
                      </a:pPr>
                      <a:r>
                        <a:rPr lang="en-GB" sz="1100" b="0" baseline="0" dirty="0">
                          <a:solidFill>
                            <a:schemeClr val="tx1"/>
                          </a:solidFill>
                          <a:latin typeface="Century Gothic" pitchFamily="34"/>
                        </a:rPr>
                        <a:t>Jesus enters Jerusalem on Palm Sunday. He is greeted as a hero. </a:t>
                      </a:r>
                    </a:p>
                    <a:p>
                      <a:pPr marL="171450" marR="0" lvl="0" indent="-171450" algn="l" defTabSz="914400" rtl="0" eaLnBrk="1" fontAlgn="auto" latinLnBrk="0" hangingPunct="1">
                        <a:lnSpc>
                          <a:spcPct val="100000"/>
                        </a:lnSpc>
                        <a:spcBef>
                          <a:spcPts val="0"/>
                        </a:spcBef>
                        <a:spcAft>
                          <a:spcPts val="0"/>
                        </a:spcAft>
                        <a:buClrTx/>
                        <a:buSzTx/>
                        <a:buFont typeface="Wingdings" pitchFamily="2" charset="2"/>
                        <a:buChar char="q"/>
                        <a:tabLst/>
                        <a:defRPr/>
                      </a:pPr>
                      <a:r>
                        <a:rPr lang="en-GB" sz="1100" b="0" baseline="0" dirty="0">
                          <a:solidFill>
                            <a:schemeClr val="tx1"/>
                          </a:solidFill>
                          <a:latin typeface="Century Gothic" pitchFamily="34"/>
                        </a:rPr>
                        <a:t>Jesus is betrayed by a friend, Judas, and arrested in the Garden of Gethsemane. </a:t>
                      </a:r>
                    </a:p>
                    <a:p>
                      <a:pPr marL="171450" marR="0" lvl="0" indent="-171450" algn="l" defTabSz="914400" rtl="0" eaLnBrk="1" fontAlgn="auto" latinLnBrk="0" hangingPunct="1">
                        <a:lnSpc>
                          <a:spcPct val="100000"/>
                        </a:lnSpc>
                        <a:spcBef>
                          <a:spcPts val="0"/>
                        </a:spcBef>
                        <a:spcAft>
                          <a:spcPts val="0"/>
                        </a:spcAft>
                        <a:buClrTx/>
                        <a:buSzTx/>
                        <a:buFont typeface="Wingdings" pitchFamily="2" charset="2"/>
                        <a:buChar char="q"/>
                        <a:tabLst/>
                        <a:defRPr/>
                      </a:pPr>
                      <a:r>
                        <a:rPr lang="en-GB" sz="1100" b="0" baseline="0" dirty="0">
                          <a:solidFill>
                            <a:schemeClr val="tx1"/>
                          </a:solidFill>
                          <a:latin typeface="Century Gothic" pitchFamily="34"/>
                        </a:rPr>
                        <a:t>On Good Friday, Jesus, along with two thieves,  is crucified and dies. </a:t>
                      </a:r>
                    </a:p>
                    <a:p>
                      <a:pPr marL="171450" marR="0" lvl="0" indent="-171450" algn="l" defTabSz="914400" rtl="0" eaLnBrk="1" fontAlgn="auto" latinLnBrk="0" hangingPunct="1">
                        <a:lnSpc>
                          <a:spcPct val="100000"/>
                        </a:lnSpc>
                        <a:spcBef>
                          <a:spcPts val="0"/>
                        </a:spcBef>
                        <a:spcAft>
                          <a:spcPts val="0"/>
                        </a:spcAft>
                        <a:buClrTx/>
                        <a:buSzTx/>
                        <a:buFont typeface="Wingdings" pitchFamily="2" charset="2"/>
                        <a:buChar char="q"/>
                        <a:tabLst/>
                        <a:defRPr/>
                      </a:pPr>
                      <a:r>
                        <a:rPr lang="en-GB" sz="1100" b="0" baseline="0" dirty="0">
                          <a:solidFill>
                            <a:schemeClr val="tx1"/>
                          </a:solidFill>
                          <a:latin typeface="Century Gothic" pitchFamily="34"/>
                        </a:rPr>
                        <a:t>Jesus is placed in a tomb.</a:t>
                      </a:r>
                    </a:p>
                    <a:p>
                      <a:pPr marL="171450" marR="0" lvl="0" indent="-171450" algn="l" defTabSz="914400" rtl="0" eaLnBrk="1" fontAlgn="auto" latinLnBrk="0" hangingPunct="1">
                        <a:lnSpc>
                          <a:spcPct val="100000"/>
                        </a:lnSpc>
                        <a:spcBef>
                          <a:spcPts val="0"/>
                        </a:spcBef>
                        <a:spcAft>
                          <a:spcPts val="0"/>
                        </a:spcAft>
                        <a:buClrTx/>
                        <a:buSzTx/>
                        <a:buFont typeface="Wingdings" pitchFamily="2" charset="2"/>
                        <a:buChar char="q"/>
                        <a:tabLst/>
                        <a:defRPr/>
                      </a:pPr>
                      <a:r>
                        <a:rPr lang="en-GB" sz="1100" b="0" baseline="0" dirty="0">
                          <a:solidFill>
                            <a:schemeClr val="tx1"/>
                          </a:solidFill>
                          <a:latin typeface="Century Gothic" pitchFamily="34"/>
                        </a:rPr>
                        <a:t>Three days later, on Easter Sunday,  the tomb is found empty by Jesus’ friends. </a:t>
                      </a:r>
                    </a:p>
                    <a:p>
                      <a:pPr marL="171450" marR="0" lvl="0" indent="-171450" algn="l" defTabSz="914400" rtl="0" eaLnBrk="1" fontAlgn="auto" latinLnBrk="0" hangingPunct="1">
                        <a:lnSpc>
                          <a:spcPct val="100000"/>
                        </a:lnSpc>
                        <a:spcBef>
                          <a:spcPts val="0"/>
                        </a:spcBef>
                        <a:spcAft>
                          <a:spcPts val="0"/>
                        </a:spcAft>
                        <a:buClrTx/>
                        <a:buSzTx/>
                        <a:buFont typeface="Wingdings" pitchFamily="2" charset="2"/>
                        <a:buChar char="q"/>
                        <a:tabLst/>
                        <a:defRPr/>
                      </a:pPr>
                      <a:r>
                        <a:rPr lang="en-GB" sz="1100" b="0" baseline="0" dirty="0">
                          <a:solidFill>
                            <a:schemeClr val="tx1"/>
                          </a:solidFill>
                          <a:latin typeface="Century Gothic" pitchFamily="34"/>
                        </a:rPr>
                        <a:t>Christians believe that Jesus rose from the dead. This is called resurrection.</a:t>
                      </a:r>
                    </a:p>
                    <a:p>
                      <a:pPr marL="171450" marR="0" lvl="0" indent="-171450" algn="l" defTabSz="914400" rtl="0" eaLnBrk="1" fontAlgn="auto" latinLnBrk="0" hangingPunct="1">
                        <a:lnSpc>
                          <a:spcPct val="100000"/>
                        </a:lnSpc>
                        <a:spcBef>
                          <a:spcPts val="0"/>
                        </a:spcBef>
                        <a:spcAft>
                          <a:spcPts val="0"/>
                        </a:spcAft>
                        <a:buClrTx/>
                        <a:buSzTx/>
                        <a:buFont typeface="Wingdings" pitchFamily="2" charset="2"/>
                        <a:buChar char="q"/>
                        <a:tabLst/>
                        <a:defRPr/>
                      </a:pPr>
                      <a:r>
                        <a:rPr lang="en-GB" sz="1100" b="0" baseline="0" dirty="0">
                          <a:solidFill>
                            <a:schemeClr val="tx1"/>
                          </a:solidFill>
                          <a:latin typeface="Century Gothic" pitchFamily="34"/>
                        </a:rPr>
                        <a:t>Many Christians believe that Jesus gave his life willingly to repair the damage done between humans and God. They believe it to be Jesus’ sacrifice; a price he was willing to pay.</a:t>
                      </a:r>
                    </a:p>
                    <a:p>
                      <a:pPr marL="171450" marR="0" lvl="0" indent="-171450" algn="l" defTabSz="914400" rtl="0" eaLnBrk="1" fontAlgn="auto" latinLnBrk="0" hangingPunct="1">
                        <a:lnSpc>
                          <a:spcPct val="100000"/>
                        </a:lnSpc>
                        <a:spcBef>
                          <a:spcPts val="0"/>
                        </a:spcBef>
                        <a:spcAft>
                          <a:spcPts val="0"/>
                        </a:spcAft>
                        <a:buClrTx/>
                        <a:buSzTx/>
                        <a:buFont typeface="Wingdings" pitchFamily="2" charset="2"/>
                        <a:buChar char="q"/>
                        <a:tabLst/>
                        <a:defRPr/>
                      </a:pPr>
                      <a:r>
                        <a:rPr lang="en-GB" sz="1100" b="0" baseline="0" dirty="0">
                          <a:solidFill>
                            <a:schemeClr val="tx1"/>
                          </a:solidFill>
                          <a:latin typeface="Century Gothic" pitchFamily="34"/>
                        </a:rPr>
                        <a:t>Christians believe that people deserve punishment if they sin. Jesus was punished for the sins of all. By dying he lifted sins from all people. </a:t>
                      </a:r>
                    </a:p>
                    <a:p>
                      <a:pPr marL="171450" marR="0" lvl="0" indent="-171450" algn="l" defTabSz="914400" rtl="0" eaLnBrk="1" fontAlgn="auto" latinLnBrk="0" hangingPunct="1">
                        <a:lnSpc>
                          <a:spcPct val="100000"/>
                        </a:lnSpc>
                        <a:spcBef>
                          <a:spcPts val="0"/>
                        </a:spcBef>
                        <a:spcAft>
                          <a:spcPts val="0"/>
                        </a:spcAft>
                        <a:buClrTx/>
                        <a:buSzTx/>
                        <a:buFont typeface="Wingdings" pitchFamily="2" charset="2"/>
                        <a:buChar char="q"/>
                        <a:tabLst/>
                        <a:defRPr/>
                      </a:pPr>
                      <a:r>
                        <a:rPr lang="en-GB" sz="1100" b="0" baseline="0" dirty="0">
                          <a:solidFill>
                            <a:schemeClr val="tx1"/>
                          </a:solidFill>
                          <a:latin typeface="Century Gothic" pitchFamily="34"/>
                        </a:rPr>
                        <a:t>Christians believe that Jesus’ death was not the end. </a:t>
                      </a:r>
                    </a:p>
                    <a:p>
                      <a:pPr marL="171450" marR="0" lvl="0" indent="-171450" algn="l" defTabSz="914400" rtl="0" eaLnBrk="1" fontAlgn="auto" latinLnBrk="0" hangingPunct="1">
                        <a:lnSpc>
                          <a:spcPct val="100000"/>
                        </a:lnSpc>
                        <a:spcBef>
                          <a:spcPts val="0"/>
                        </a:spcBef>
                        <a:spcAft>
                          <a:spcPts val="0"/>
                        </a:spcAft>
                        <a:buClrTx/>
                        <a:buSzTx/>
                        <a:buFont typeface="Wingdings" pitchFamily="2" charset="2"/>
                        <a:buChar char="q"/>
                        <a:tabLst/>
                        <a:defRPr/>
                      </a:pPr>
                      <a:r>
                        <a:rPr lang="en-GB" sz="1100" b="0" baseline="0" dirty="0">
                          <a:solidFill>
                            <a:schemeClr val="tx1"/>
                          </a:solidFill>
                          <a:latin typeface="Century Gothic" pitchFamily="34"/>
                        </a:rPr>
                        <a:t>Some Christians follow Jesus’ example even to the point of dying for what they believe in.  Statues of such people can be found above the great west door in Westminster Abbey. </a:t>
                      </a:r>
                    </a:p>
                    <a:p>
                      <a:pPr marL="171450" marR="0" lvl="0" indent="-171450" algn="l" defTabSz="914400" rtl="0" eaLnBrk="1" fontAlgn="auto" latinLnBrk="0" hangingPunct="1">
                        <a:lnSpc>
                          <a:spcPct val="100000"/>
                        </a:lnSpc>
                        <a:spcBef>
                          <a:spcPts val="0"/>
                        </a:spcBef>
                        <a:spcAft>
                          <a:spcPts val="0"/>
                        </a:spcAft>
                        <a:buClrTx/>
                        <a:buSzTx/>
                        <a:buFont typeface="Wingdings" pitchFamily="2" charset="2"/>
                        <a:buChar char="q"/>
                        <a:tabLst/>
                        <a:defRPr/>
                      </a:pPr>
                      <a:endParaRPr lang="en-GB" sz="1100" b="0" baseline="0" dirty="0">
                        <a:solidFill>
                          <a:schemeClr val="tx1"/>
                        </a:solidFill>
                        <a:latin typeface="Century Gothic" pitchFamily="34"/>
                      </a:endParaRPr>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endParaRPr lang="en-GB" sz="1100" b="0" baseline="0" dirty="0">
                        <a:solidFill>
                          <a:schemeClr val="tx1"/>
                        </a:solidFill>
                        <a:latin typeface="Century Gothic" pitchFamily="34"/>
                      </a:endParaRPr>
                    </a:p>
                    <a:p>
                      <a:pPr marL="171450" marR="0" lvl="0" indent="-171450" algn="l" defTabSz="914400" rtl="0" eaLnBrk="1" fontAlgn="auto" latinLnBrk="0" hangingPunct="1">
                        <a:lnSpc>
                          <a:spcPct val="100000"/>
                        </a:lnSpc>
                        <a:spcBef>
                          <a:spcPts val="0"/>
                        </a:spcBef>
                        <a:spcAft>
                          <a:spcPts val="0"/>
                        </a:spcAft>
                        <a:buClrTx/>
                        <a:buSzTx/>
                        <a:buFont typeface="Wingdings" pitchFamily="2" charset="2"/>
                        <a:buChar char="q"/>
                        <a:tabLst/>
                        <a:defRPr/>
                      </a:pPr>
                      <a:endParaRPr lang="en-GB" sz="1100" b="0" baseline="0" dirty="0">
                        <a:solidFill>
                          <a:schemeClr val="tx1"/>
                        </a:solidFill>
                        <a:latin typeface="Century Gothic" pitchFamily="34"/>
                      </a:endParaRPr>
                    </a:p>
                    <a:p>
                      <a:pPr marL="171450" marR="0" lvl="0" indent="-171450" algn="l" defTabSz="914400" rtl="0" eaLnBrk="1" fontAlgn="auto" latinLnBrk="0" hangingPunct="1">
                        <a:lnSpc>
                          <a:spcPct val="100000"/>
                        </a:lnSpc>
                        <a:spcBef>
                          <a:spcPts val="0"/>
                        </a:spcBef>
                        <a:spcAft>
                          <a:spcPts val="0"/>
                        </a:spcAft>
                        <a:buClrTx/>
                        <a:buSzTx/>
                        <a:buFont typeface="Wingdings" pitchFamily="2" charset="2"/>
                        <a:buChar char="q"/>
                        <a:tabLst/>
                        <a:defRPr/>
                      </a:pPr>
                      <a:endParaRPr lang="en-GB" sz="1100" b="0" baseline="0" dirty="0">
                        <a:solidFill>
                          <a:schemeClr val="tx1"/>
                        </a:solidFill>
                        <a:latin typeface="Century Gothic" pitchFamily="34"/>
                      </a:endParaRPr>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endParaRPr lang="en-GB" sz="1100" b="0" baseline="0" dirty="0">
                        <a:solidFill>
                          <a:schemeClr val="tx1"/>
                        </a:solidFill>
                        <a:latin typeface="Century Gothic" pitchFamily="34"/>
                      </a:endParaRPr>
                    </a:p>
                    <a:p>
                      <a:pPr marL="171450" marR="0" lvl="0" indent="-171450" algn="l" defTabSz="914400" rtl="0" eaLnBrk="1" fontAlgn="auto" latinLnBrk="0" hangingPunct="1">
                        <a:lnSpc>
                          <a:spcPct val="100000"/>
                        </a:lnSpc>
                        <a:spcBef>
                          <a:spcPts val="0"/>
                        </a:spcBef>
                        <a:spcAft>
                          <a:spcPts val="0"/>
                        </a:spcAft>
                        <a:buClrTx/>
                        <a:buSzTx/>
                        <a:buFont typeface="Wingdings" pitchFamily="2" charset="2"/>
                        <a:buChar char="q"/>
                        <a:tabLst/>
                        <a:defRPr/>
                      </a:pPr>
                      <a:endParaRPr lang="en-GB" sz="1100" b="0" dirty="0">
                        <a:solidFill>
                          <a:schemeClr val="tx1"/>
                        </a:solidFill>
                        <a:latin typeface="Century Gothic" pitchFamily="34"/>
                      </a:endParaRPr>
                    </a:p>
                  </a:txBody>
                  <a:tcPr marT="45709" marB="457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5DFED"/>
                    </a:solidFill>
                  </a:tcPr>
                </a:tc>
                <a:extLst>
                  <a:ext uri="{0D108BD9-81ED-4DB2-BD59-A6C34878D82A}">
                    <a16:rowId xmlns:a16="http://schemas.microsoft.com/office/drawing/2014/main" val="10002"/>
                  </a:ext>
                </a:extLst>
              </a:tr>
              <a:tr h="566342">
                <a:tc>
                  <a:txBody>
                    <a:bodyPr/>
                    <a:lstStyle/>
                    <a:p>
                      <a:r>
                        <a:rPr lang="en-GB" sz="1400" b="1" dirty="0">
                          <a:solidFill>
                            <a:srgbClr val="7030A0"/>
                          </a:solidFill>
                          <a:latin typeface="Century Gothic" pitchFamily="34" charset="0"/>
                        </a:rPr>
                        <a:t>Garden of Gethsemane</a:t>
                      </a:r>
                      <a:endParaRPr lang="en-US" sz="1400" b="1" dirty="0">
                        <a:solidFill>
                          <a:srgbClr val="7030A0"/>
                        </a:solidFill>
                        <a:latin typeface="Century Gothic" pitchFamily="34" charset="0"/>
                      </a:endParaRPr>
                    </a:p>
                  </a:txBody>
                  <a:tcPr marT="45709" marB="4570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sz="1100" dirty="0">
                          <a:latin typeface="Century Gothic" pitchFamily="34" charset="0"/>
                        </a:rPr>
                        <a:t>The place where Jesus</a:t>
                      </a:r>
                      <a:r>
                        <a:rPr lang="en-GB" sz="1100" baseline="0" dirty="0">
                          <a:latin typeface="Century Gothic" pitchFamily="34" charset="0"/>
                        </a:rPr>
                        <a:t> was betrayed by Judas. </a:t>
                      </a:r>
                      <a:endParaRPr lang="en-US" sz="1100" dirty="0">
                        <a:latin typeface="Century Gothic" pitchFamily="34" charset="0"/>
                      </a:endParaRPr>
                    </a:p>
                  </a:txBody>
                  <a:tcPr marT="45709" marB="45709">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US"/>
                    </a:p>
                  </a:txBody>
                  <a:tcPr/>
                </a:tc>
                <a:extLst>
                  <a:ext uri="{0D108BD9-81ED-4DB2-BD59-A6C34878D82A}">
                    <a16:rowId xmlns:a16="http://schemas.microsoft.com/office/drawing/2014/main" val="10003"/>
                  </a:ext>
                </a:extLst>
              </a:tr>
              <a:tr h="383126">
                <a:tc>
                  <a:txBody>
                    <a:bodyPr/>
                    <a:lstStyle/>
                    <a:p>
                      <a:pPr lvl="0"/>
                      <a:r>
                        <a:rPr lang="en-GB" sz="1400" b="1" dirty="0">
                          <a:solidFill>
                            <a:srgbClr val="7030A0"/>
                          </a:solidFill>
                          <a:latin typeface="Century Gothic" pitchFamily="34" charset="0"/>
                        </a:rPr>
                        <a:t>Good Friday</a:t>
                      </a:r>
                    </a:p>
                  </a:txBody>
                  <a:tcPr marT="45709" marB="4570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sz="1100" dirty="0">
                          <a:latin typeface="Century Gothic" pitchFamily="34" charset="0"/>
                        </a:rPr>
                        <a:t>The day Jesus</a:t>
                      </a:r>
                      <a:r>
                        <a:rPr lang="en-GB" sz="1100" baseline="0" dirty="0">
                          <a:latin typeface="Century Gothic" pitchFamily="34" charset="0"/>
                        </a:rPr>
                        <a:t> was crucified and died on a cross. </a:t>
                      </a:r>
                      <a:endParaRPr lang="en-US" sz="1100" dirty="0">
                        <a:latin typeface="Century Gothic" pitchFamily="34" charset="0"/>
                      </a:endParaRPr>
                    </a:p>
                  </a:txBody>
                  <a:tcPr marT="45709" marB="45709">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US"/>
                    </a:p>
                  </a:txBody>
                  <a:tcPr/>
                </a:tc>
                <a:extLst>
                  <a:ext uri="{0D108BD9-81ED-4DB2-BD59-A6C34878D82A}">
                    <a16:rowId xmlns:a16="http://schemas.microsoft.com/office/drawing/2014/main" val="10004"/>
                  </a:ext>
                </a:extLst>
              </a:tr>
              <a:tr h="566342">
                <a:tc>
                  <a:txBody>
                    <a:bodyPr/>
                    <a:lstStyle/>
                    <a:p>
                      <a:pPr lvl="0"/>
                      <a:r>
                        <a:rPr lang="en-GB" sz="1400" b="1" dirty="0">
                          <a:solidFill>
                            <a:srgbClr val="7030A0"/>
                          </a:solidFill>
                          <a:latin typeface="Century Gothic" pitchFamily="34" charset="0"/>
                        </a:rPr>
                        <a:t>Crucifixion</a:t>
                      </a:r>
                    </a:p>
                    <a:p>
                      <a:pPr lvl="0"/>
                      <a:endParaRPr lang="en-GB" sz="1400" b="1" dirty="0">
                        <a:solidFill>
                          <a:srgbClr val="7030A0"/>
                        </a:solidFill>
                        <a:latin typeface="Century Gothic" pitchFamily="34" charset="0"/>
                      </a:endParaRPr>
                    </a:p>
                  </a:txBody>
                  <a:tcPr marT="45709" marB="4570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sz="1100" dirty="0">
                          <a:latin typeface="Century Gothic" pitchFamily="34" charset="0"/>
                        </a:rPr>
                        <a:t>An ancient form</a:t>
                      </a:r>
                      <a:r>
                        <a:rPr lang="en-GB" sz="1100" baseline="0" dirty="0">
                          <a:latin typeface="Century Gothic" pitchFamily="34" charset="0"/>
                        </a:rPr>
                        <a:t> of execution where people were bound or nailed to a cross. </a:t>
                      </a:r>
                      <a:endParaRPr lang="en-US" sz="1100" dirty="0">
                        <a:latin typeface="Century Gothic" pitchFamily="34" charset="0"/>
                      </a:endParaRPr>
                    </a:p>
                  </a:txBody>
                  <a:tcPr marT="45709" marB="45709">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US"/>
                    </a:p>
                  </a:txBody>
                  <a:tcPr/>
                </a:tc>
                <a:extLst>
                  <a:ext uri="{0D108BD9-81ED-4DB2-BD59-A6C34878D82A}">
                    <a16:rowId xmlns:a16="http://schemas.microsoft.com/office/drawing/2014/main" val="10005"/>
                  </a:ext>
                </a:extLst>
              </a:tr>
              <a:tr h="583034">
                <a:tc>
                  <a:txBody>
                    <a:bodyPr/>
                    <a:lstStyle/>
                    <a:p>
                      <a:pPr lvl="0"/>
                      <a:r>
                        <a:rPr lang="en-GB" sz="1400" b="1" dirty="0">
                          <a:solidFill>
                            <a:srgbClr val="7030A0"/>
                          </a:solidFill>
                          <a:latin typeface="Century Gothic" pitchFamily="34" charset="0"/>
                        </a:rPr>
                        <a:t>Resurrection</a:t>
                      </a:r>
                    </a:p>
                  </a:txBody>
                  <a:tcPr marT="45709" marB="4570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sz="1100" dirty="0">
                          <a:latin typeface="Century Gothic" pitchFamily="34" charset="0"/>
                        </a:rPr>
                        <a:t>Christians</a:t>
                      </a:r>
                      <a:r>
                        <a:rPr lang="en-GB" sz="1100" baseline="0" dirty="0">
                          <a:latin typeface="Century Gothic" pitchFamily="34" charset="0"/>
                        </a:rPr>
                        <a:t> believe that this is when Jesus rose from the dead to everlasting life. </a:t>
                      </a:r>
                      <a:endParaRPr lang="en-US" sz="1100" dirty="0">
                        <a:latin typeface="Century Gothic" pitchFamily="34" charset="0"/>
                      </a:endParaRPr>
                    </a:p>
                  </a:txBody>
                  <a:tcPr marT="45709" marB="45709">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US"/>
                    </a:p>
                  </a:txBody>
                  <a:tcPr/>
                </a:tc>
                <a:extLst>
                  <a:ext uri="{0D108BD9-81ED-4DB2-BD59-A6C34878D82A}">
                    <a16:rowId xmlns:a16="http://schemas.microsoft.com/office/drawing/2014/main" val="10006"/>
                  </a:ext>
                </a:extLst>
              </a:tr>
              <a:tr h="58303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solidFill>
                            <a:srgbClr val="7030A0"/>
                          </a:solidFill>
                          <a:latin typeface="Century Gothic" pitchFamily="34" charset="0"/>
                        </a:rPr>
                        <a:t>Salvation</a:t>
                      </a:r>
                    </a:p>
                  </a:txBody>
                  <a:tcPr marT="45709" marB="4570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sz="1100" dirty="0">
                          <a:latin typeface="Century Gothic" pitchFamily="34" charset="0"/>
                        </a:rPr>
                        <a:t>Christian</a:t>
                      </a:r>
                      <a:r>
                        <a:rPr lang="en-GB" sz="1100" baseline="0" dirty="0">
                          <a:latin typeface="Century Gothic" pitchFamily="34" charset="0"/>
                        </a:rPr>
                        <a:t> belief that Jesus died to save others.  That he sacrificed himself. </a:t>
                      </a:r>
                      <a:endParaRPr lang="en-US" sz="1100" dirty="0"/>
                    </a:p>
                  </a:txBody>
                  <a:tcPr marT="45709" marB="45709">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US"/>
                    </a:p>
                  </a:txBody>
                  <a:tcPr/>
                </a:tc>
                <a:extLst>
                  <a:ext uri="{0D108BD9-81ED-4DB2-BD59-A6C34878D82A}">
                    <a16:rowId xmlns:a16="http://schemas.microsoft.com/office/drawing/2014/main" val="10007"/>
                  </a:ext>
                </a:extLst>
              </a:tr>
              <a:tr h="5830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solidFill>
                            <a:srgbClr val="7030A0"/>
                          </a:solidFill>
                          <a:latin typeface="Century Gothic" pitchFamily="34" charset="0"/>
                        </a:rPr>
                        <a:t>Romans</a:t>
                      </a:r>
                    </a:p>
                  </a:txBody>
                  <a:tcPr marT="45709" marB="4570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sz="1100" dirty="0">
                          <a:latin typeface="Century Gothic" pitchFamily="34" charset="0"/>
                        </a:rPr>
                        <a:t>The people in charge whilst</a:t>
                      </a:r>
                      <a:r>
                        <a:rPr lang="en-GB" sz="1100" baseline="0" dirty="0">
                          <a:latin typeface="Century Gothic" pitchFamily="34" charset="0"/>
                        </a:rPr>
                        <a:t> Jesus was alive. They saw Jesus as a troublemaker. </a:t>
                      </a:r>
                      <a:endParaRPr lang="en-US" sz="1100" dirty="0">
                        <a:latin typeface="Century Gothic" pitchFamily="34" charset="0"/>
                      </a:endParaRPr>
                    </a:p>
                  </a:txBody>
                  <a:tcPr marT="45709" marB="45709">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US"/>
                    </a:p>
                  </a:txBody>
                  <a:tcPr/>
                </a:tc>
                <a:extLst>
                  <a:ext uri="{0D108BD9-81ED-4DB2-BD59-A6C34878D82A}">
                    <a16:rowId xmlns:a16="http://schemas.microsoft.com/office/drawing/2014/main" val="10008"/>
                  </a:ext>
                </a:extLst>
              </a:tr>
              <a:tr h="583034">
                <a:tc>
                  <a:txBody>
                    <a:bodyPr/>
                    <a:lstStyle/>
                    <a:p>
                      <a:r>
                        <a:rPr lang="en-GB" sz="1400" b="1" dirty="0">
                          <a:solidFill>
                            <a:srgbClr val="7030A0"/>
                          </a:solidFill>
                          <a:latin typeface="Century Gothic" pitchFamily="34" charset="0"/>
                        </a:rPr>
                        <a:t>Pilate</a:t>
                      </a:r>
                      <a:endParaRPr lang="en-US" sz="1400" b="1" dirty="0">
                        <a:solidFill>
                          <a:srgbClr val="7030A0"/>
                        </a:solidFill>
                        <a:latin typeface="Century Gothic" pitchFamily="34" charset="0"/>
                      </a:endParaRPr>
                    </a:p>
                  </a:txBody>
                  <a:tcPr marT="45709" marB="4570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sz="1100" dirty="0">
                          <a:latin typeface="Century Gothic" pitchFamily="34" charset="0"/>
                        </a:rPr>
                        <a:t>The Governor of Judea and the person</a:t>
                      </a:r>
                      <a:r>
                        <a:rPr lang="en-GB" sz="1100" baseline="0" dirty="0">
                          <a:latin typeface="Century Gothic" pitchFamily="34" charset="0"/>
                        </a:rPr>
                        <a:t> who sentenced Jesus to death. </a:t>
                      </a:r>
                      <a:endParaRPr lang="en-US" sz="1100" dirty="0">
                        <a:latin typeface="Century Gothic" pitchFamily="34" charset="0"/>
                      </a:endParaRPr>
                    </a:p>
                  </a:txBody>
                  <a:tcPr marT="45709" marB="45709">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US"/>
                    </a:p>
                  </a:txBody>
                  <a:tcPr/>
                </a:tc>
                <a:extLst>
                  <a:ext uri="{0D108BD9-81ED-4DB2-BD59-A6C34878D82A}">
                    <a16:rowId xmlns:a16="http://schemas.microsoft.com/office/drawing/2014/main" val="10009"/>
                  </a:ext>
                </a:extLst>
              </a:tr>
              <a:tr h="499749">
                <a:tc>
                  <a:txBody>
                    <a:bodyPr/>
                    <a:lstStyle/>
                    <a:p>
                      <a:r>
                        <a:rPr lang="en-GB" sz="1400" b="1" dirty="0">
                          <a:solidFill>
                            <a:srgbClr val="7030A0"/>
                          </a:solidFill>
                          <a:latin typeface="Century Gothic" pitchFamily="34" charset="0"/>
                        </a:rPr>
                        <a:t>Martyr</a:t>
                      </a:r>
                      <a:endParaRPr lang="en-US" sz="1400" b="1" dirty="0">
                        <a:solidFill>
                          <a:srgbClr val="7030A0"/>
                        </a:solidFill>
                        <a:latin typeface="Century Gothic" pitchFamily="34" charset="0"/>
                      </a:endParaRPr>
                    </a:p>
                  </a:txBody>
                  <a:tcPr marT="45709" marB="4570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sz="1100" dirty="0">
                          <a:latin typeface="Century Gothic" pitchFamily="34" charset="0"/>
                        </a:rPr>
                        <a:t>A person who is killed because of their religious beliefs. </a:t>
                      </a:r>
                    </a:p>
                  </a:txBody>
                  <a:tcPr marT="45709" marB="45709">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US"/>
                    </a:p>
                  </a:txBody>
                  <a:tcPr/>
                </a:tc>
                <a:extLst>
                  <a:ext uri="{0D108BD9-81ED-4DB2-BD59-A6C34878D82A}">
                    <a16:rowId xmlns:a16="http://schemas.microsoft.com/office/drawing/2014/main" val="10010"/>
                  </a:ext>
                </a:extLst>
              </a:tr>
            </a:tbl>
          </a:graphicData>
        </a:graphic>
      </p:graphicFrame>
      <p:sp>
        <p:nvSpPr>
          <p:cNvPr id="3" name="Rectangle 2"/>
          <p:cNvSpPr/>
          <p:nvPr/>
        </p:nvSpPr>
        <p:spPr>
          <a:xfrm>
            <a:off x="1915887" y="173449"/>
            <a:ext cx="8455231" cy="523220"/>
          </a:xfrm>
          <a:prstGeom prst="rect">
            <a:avLst/>
          </a:prstGeom>
        </p:spPr>
        <p:txBody>
          <a:bodyPr wrap="square">
            <a:spAutoFit/>
          </a:bodyPr>
          <a:lstStyle/>
          <a:p>
            <a:pPr algn="ctr"/>
            <a:r>
              <a:rPr lang="en-GB" sz="2800" b="1" dirty="0">
                <a:solidFill>
                  <a:srgbClr val="7C5DA3"/>
                </a:solidFill>
                <a:latin typeface="Century Gothic" pitchFamily="34" charset="0"/>
              </a:rPr>
              <a:t>Being a Christian: UKS2 Knowledge mat </a:t>
            </a:r>
            <a:r>
              <a:rPr lang="en-GB" sz="1200" b="1" dirty="0">
                <a:solidFill>
                  <a:srgbClr val="7C5DA3"/>
                </a:solidFill>
                <a:latin typeface="Century Gothic" pitchFamily="34" charset="0"/>
              </a:rPr>
              <a:t>(U2.5 Y6)</a:t>
            </a:r>
            <a:endParaRPr lang="en-US" sz="1200" b="1" dirty="0">
              <a:solidFill>
                <a:srgbClr val="7C5DA3"/>
              </a:solidFill>
              <a:latin typeface="Century Gothic" pitchFamily="34" charset="0"/>
            </a:endParaRPr>
          </a:p>
        </p:txBody>
      </p:sp>
    </p:spTree>
    <p:extLst>
      <p:ext uri="{BB962C8B-B14F-4D97-AF65-F5344CB8AC3E}">
        <p14:creationId xmlns:p14="http://schemas.microsoft.com/office/powerpoint/2010/main" val="1834598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480208831"/>
              </p:ext>
            </p:extLst>
          </p:nvPr>
        </p:nvGraphicFramePr>
        <p:xfrm>
          <a:off x="345730" y="696668"/>
          <a:ext cx="11452693" cy="5827066"/>
        </p:xfrm>
        <a:graphic>
          <a:graphicData uri="http://schemas.openxmlformats.org/drawingml/2006/table">
            <a:tbl>
              <a:tblPr firstRow="1" bandRow="1">
                <a:effectLst/>
                <a:tableStyleId>{5C22544A-7EE6-4342-B048-85BDC9FD1C3A}</a:tableStyleId>
              </a:tblPr>
              <a:tblGrid>
                <a:gridCol w="1826195">
                  <a:extLst>
                    <a:ext uri="{9D8B030D-6E8A-4147-A177-3AD203B41FA5}">
                      <a16:colId xmlns:a16="http://schemas.microsoft.com/office/drawing/2014/main" val="20000"/>
                    </a:ext>
                  </a:extLst>
                </a:gridCol>
                <a:gridCol w="3154677">
                  <a:extLst>
                    <a:ext uri="{9D8B030D-6E8A-4147-A177-3AD203B41FA5}">
                      <a16:colId xmlns:a16="http://schemas.microsoft.com/office/drawing/2014/main" val="20001"/>
                    </a:ext>
                  </a:extLst>
                </a:gridCol>
                <a:gridCol w="6471821">
                  <a:extLst>
                    <a:ext uri="{9D8B030D-6E8A-4147-A177-3AD203B41FA5}">
                      <a16:colId xmlns:a16="http://schemas.microsoft.com/office/drawing/2014/main" val="20002"/>
                    </a:ext>
                  </a:extLst>
                </a:gridCol>
              </a:tblGrid>
              <a:tr h="503449">
                <a:tc gridSpan="2">
                  <a:txBody>
                    <a:bodyPr/>
                    <a:lstStyle/>
                    <a:p>
                      <a:pPr lvl="0" algn="ctr"/>
                      <a:r>
                        <a:rPr lang="en-GB" sz="1800" dirty="0">
                          <a:solidFill>
                            <a:schemeClr val="bg1"/>
                          </a:solidFill>
                          <a:latin typeface="Century Gothic" pitchFamily="34"/>
                        </a:rPr>
                        <a:t>Subject Specific Vocabulary</a:t>
                      </a:r>
                    </a:p>
                  </a:txBody>
                  <a:tcPr marT="45709" marB="4570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7C5DA3"/>
                    </a:solidFill>
                  </a:tcPr>
                </a:tc>
                <a:tc hMerge="1">
                  <a:txBody>
                    <a:bodyPr/>
                    <a:lstStyle/>
                    <a:p>
                      <a:endParaRPr lang="en-GB"/>
                    </a:p>
                  </a:txBody>
                  <a:tcPr/>
                </a:tc>
                <a:tc>
                  <a:txBody>
                    <a:bodyPr/>
                    <a:lstStyle/>
                    <a:p>
                      <a:pPr lvl="0"/>
                      <a:endParaRPr lang="en-GB" sz="1800" dirty="0">
                        <a:solidFill>
                          <a:srgbClr val="7030A0"/>
                        </a:solidFill>
                        <a:latin typeface="Century Gothic" pitchFamily="34"/>
                      </a:endParaRPr>
                    </a:p>
                  </a:txBody>
                  <a:tcPr marT="45709" marB="4570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732920">
                <a:tc>
                  <a:txBody>
                    <a:bodyPr/>
                    <a:lstStyle/>
                    <a:p>
                      <a:pPr lvl="0"/>
                      <a:r>
                        <a:rPr lang="en-GB" sz="1400" b="1" dirty="0">
                          <a:solidFill>
                            <a:srgbClr val="7030A0"/>
                          </a:solidFill>
                          <a:latin typeface="Century Gothic" panose="020B0502020202020204" pitchFamily="34" charset="0"/>
                        </a:rPr>
                        <a:t>Holy Week </a:t>
                      </a:r>
                    </a:p>
                  </a:txBody>
                  <a:tcPr marT="45709" marB="4570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a:solidFill>
                          <a:schemeClr val="tx1"/>
                        </a:solidFill>
                        <a:latin typeface="Century Gothic" pitchFamily="34" charset="0"/>
                      </a:endParaRPr>
                    </a:p>
                  </a:txBody>
                  <a:tcPr marT="45709" marB="4570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dirty="0">
                          <a:solidFill>
                            <a:srgbClr val="7C5DA3"/>
                          </a:solidFill>
                          <a:latin typeface="Century Gothic" panose="020B0502020202020204" pitchFamily="34" charset="0"/>
                        </a:rPr>
                        <a:t>Sticky Knowledge –Salvation:</a:t>
                      </a:r>
                      <a:r>
                        <a:rPr lang="en-GB" sz="1400" b="1" baseline="0" dirty="0">
                          <a:solidFill>
                            <a:srgbClr val="7C5DA3"/>
                          </a:solidFill>
                          <a:latin typeface="Century Gothic" panose="020B0502020202020204" pitchFamily="34" charset="0"/>
                        </a:rPr>
                        <a:t> What do Christians believe Jesus did to save people?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baseline="0" dirty="0">
                          <a:solidFill>
                            <a:srgbClr val="7C5DA3"/>
                          </a:solidFill>
                          <a:latin typeface="Century Gothic" panose="020B0502020202020204" pitchFamily="34" charset="0"/>
                        </a:rPr>
                        <a:t>(Link to 1.5 and L2.5)</a:t>
                      </a:r>
                      <a:endParaRPr lang="en-GB" sz="1000" b="0" baseline="0" dirty="0">
                        <a:solidFill>
                          <a:srgbClr val="7C5DA3"/>
                        </a:solidFill>
                        <a:latin typeface="Century Gothic" panose="020B0502020202020204" pitchFamily="34" charset="0"/>
                      </a:endParaRPr>
                    </a:p>
                  </a:txBody>
                  <a:tcPr marT="45709" marB="4570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33133">
                <a:tc>
                  <a:txBody>
                    <a:bodyPr/>
                    <a:lstStyle/>
                    <a:p>
                      <a:r>
                        <a:rPr lang="en-GB" sz="1400" b="1" dirty="0">
                          <a:solidFill>
                            <a:srgbClr val="7030A0"/>
                          </a:solidFill>
                          <a:latin typeface="Century Gothic" pitchFamily="34" charset="0"/>
                        </a:rPr>
                        <a:t>Last Supper</a:t>
                      </a:r>
                      <a:endParaRPr lang="en-US" sz="1400" b="1" dirty="0">
                        <a:solidFill>
                          <a:srgbClr val="7030A0"/>
                        </a:solidFill>
                        <a:latin typeface="Century Gothic" pitchFamily="34" charset="0"/>
                      </a:endParaRPr>
                    </a:p>
                  </a:txBody>
                  <a:tcPr marT="45709" marB="4570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en-US" sz="1100" dirty="0">
                        <a:latin typeface="Century Gothic" pitchFamily="34" charset="0"/>
                      </a:endParaRPr>
                    </a:p>
                  </a:txBody>
                  <a:tcPr marT="45709" marB="45709">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5">
                  <a:txBody>
                    <a:bodyPr/>
                    <a:lstStyle/>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r>
                        <a:rPr lang="en-US" sz="1100" b="0" baseline="0" dirty="0">
                          <a:solidFill>
                            <a:schemeClr val="tx1"/>
                          </a:solidFill>
                          <a:latin typeface="Century Gothic" pitchFamily="34"/>
                        </a:rPr>
                        <a:t>What happened in the Easter Story? </a:t>
                      </a:r>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endParaRPr lang="en-US" sz="1100" b="0" baseline="0" dirty="0">
                        <a:solidFill>
                          <a:schemeClr val="tx1"/>
                        </a:solidFill>
                        <a:latin typeface="Century Gothic" pitchFamily="34"/>
                      </a:endParaRPr>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endParaRPr lang="en-US" sz="1100" b="0" baseline="0" dirty="0">
                        <a:solidFill>
                          <a:schemeClr val="tx1"/>
                        </a:solidFill>
                        <a:latin typeface="Century Gothic" pitchFamily="34"/>
                      </a:endParaRPr>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endParaRPr lang="en-US" sz="1100" b="0" baseline="0" dirty="0">
                        <a:solidFill>
                          <a:schemeClr val="tx1"/>
                        </a:solidFill>
                        <a:latin typeface="Century Gothic" pitchFamily="34"/>
                      </a:endParaRPr>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endParaRPr lang="en-US" sz="1100" b="0" baseline="0" dirty="0">
                        <a:solidFill>
                          <a:schemeClr val="tx1"/>
                        </a:solidFill>
                        <a:latin typeface="Century Gothic" pitchFamily="34"/>
                      </a:endParaRPr>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endParaRPr lang="en-US" sz="1100" b="0" baseline="0" dirty="0">
                        <a:solidFill>
                          <a:schemeClr val="tx1"/>
                        </a:solidFill>
                        <a:latin typeface="Century Gothic" pitchFamily="34"/>
                      </a:endParaRPr>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endParaRPr lang="en-US" sz="1100" b="0" baseline="0" dirty="0">
                        <a:solidFill>
                          <a:schemeClr val="tx1"/>
                        </a:solidFill>
                        <a:latin typeface="Century Gothic" pitchFamily="34"/>
                      </a:endParaRPr>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endParaRPr lang="en-US" sz="1100" b="0" baseline="0" dirty="0">
                        <a:solidFill>
                          <a:schemeClr val="tx1"/>
                        </a:solidFill>
                        <a:latin typeface="Century Gothic" pitchFamily="34"/>
                      </a:endParaRPr>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endParaRPr lang="en-US" sz="1100" b="0" baseline="0" dirty="0">
                        <a:solidFill>
                          <a:schemeClr val="tx1"/>
                        </a:solidFill>
                        <a:latin typeface="Century Gothic" pitchFamily="34"/>
                      </a:endParaRPr>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endParaRPr lang="en-US" sz="1100" b="0" baseline="0" dirty="0">
                        <a:solidFill>
                          <a:schemeClr val="tx1"/>
                        </a:solidFill>
                        <a:latin typeface="Century Gothic" pitchFamily="34"/>
                      </a:endParaRPr>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endParaRPr lang="en-US" sz="1100" b="0" baseline="0" dirty="0">
                        <a:solidFill>
                          <a:schemeClr val="tx1"/>
                        </a:solidFill>
                        <a:latin typeface="Century Gothic" pitchFamily="34"/>
                      </a:endParaRPr>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endParaRPr lang="en-US" sz="1100" b="0" baseline="0" dirty="0">
                        <a:solidFill>
                          <a:schemeClr val="tx1"/>
                        </a:solidFill>
                        <a:latin typeface="Century Gothic" pitchFamily="34"/>
                      </a:endParaRPr>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endParaRPr lang="en-GB" sz="1100" b="0" baseline="0" dirty="0">
                        <a:solidFill>
                          <a:schemeClr val="tx1"/>
                        </a:solidFill>
                        <a:latin typeface="Century Gothic" pitchFamily="34"/>
                      </a:endParaRPr>
                    </a:p>
                  </a:txBody>
                  <a:tcPr marT="45709" marB="457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5DFED"/>
                    </a:solidFill>
                  </a:tcPr>
                </a:tc>
                <a:extLst>
                  <a:ext uri="{0D108BD9-81ED-4DB2-BD59-A6C34878D82A}">
                    <a16:rowId xmlns:a16="http://schemas.microsoft.com/office/drawing/2014/main" val="10002"/>
                  </a:ext>
                </a:extLst>
              </a:tr>
              <a:tr h="566342">
                <a:tc>
                  <a:txBody>
                    <a:bodyPr/>
                    <a:lstStyle/>
                    <a:p>
                      <a:r>
                        <a:rPr lang="en-GB" sz="1400" b="1" dirty="0">
                          <a:solidFill>
                            <a:srgbClr val="7030A0"/>
                          </a:solidFill>
                          <a:latin typeface="Century Gothic" pitchFamily="34" charset="0"/>
                        </a:rPr>
                        <a:t>Garden of Gethsemane</a:t>
                      </a:r>
                      <a:endParaRPr lang="en-US" sz="1400" b="1" dirty="0">
                        <a:solidFill>
                          <a:srgbClr val="7030A0"/>
                        </a:solidFill>
                        <a:latin typeface="Century Gothic" pitchFamily="34" charset="0"/>
                      </a:endParaRPr>
                    </a:p>
                  </a:txBody>
                  <a:tcPr marT="45709" marB="4570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en-US" sz="1100" dirty="0">
                        <a:latin typeface="Century Gothic" pitchFamily="34" charset="0"/>
                      </a:endParaRPr>
                    </a:p>
                  </a:txBody>
                  <a:tcPr marT="45709" marB="45709">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US"/>
                    </a:p>
                  </a:txBody>
                  <a:tcPr/>
                </a:tc>
                <a:extLst>
                  <a:ext uri="{0D108BD9-81ED-4DB2-BD59-A6C34878D82A}">
                    <a16:rowId xmlns:a16="http://schemas.microsoft.com/office/drawing/2014/main" val="10003"/>
                  </a:ext>
                </a:extLst>
              </a:tr>
              <a:tr h="383126">
                <a:tc>
                  <a:txBody>
                    <a:bodyPr/>
                    <a:lstStyle/>
                    <a:p>
                      <a:pPr lvl="0"/>
                      <a:r>
                        <a:rPr lang="en-GB" sz="1400" b="1" dirty="0">
                          <a:solidFill>
                            <a:srgbClr val="7030A0"/>
                          </a:solidFill>
                          <a:latin typeface="Century Gothic" pitchFamily="34" charset="0"/>
                        </a:rPr>
                        <a:t>Good Friday</a:t>
                      </a:r>
                    </a:p>
                  </a:txBody>
                  <a:tcPr marT="45709" marB="4570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en-US" sz="1100" dirty="0">
                        <a:latin typeface="Century Gothic" pitchFamily="34" charset="0"/>
                      </a:endParaRPr>
                    </a:p>
                  </a:txBody>
                  <a:tcPr marT="45709" marB="45709">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US"/>
                    </a:p>
                  </a:txBody>
                  <a:tcPr/>
                </a:tc>
                <a:extLst>
                  <a:ext uri="{0D108BD9-81ED-4DB2-BD59-A6C34878D82A}">
                    <a16:rowId xmlns:a16="http://schemas.microsoft.com/office/drawing/2014/main" val="10004"/>
                  </a:ext>
                </a:extLst>
              </a:tr>
              <a:tr h="566342">
                <a:tc>
                  <a:txBody>
                    <a:bodyPr/>
                    <a:lstStyle/>
                    <a:p>
                      <a:pPr lvl="0"/>
                      <a:r>
                        <a:rPr lang="en-GB" sz="1400" b="1" dirty="0">
                          <a:solidFill>
                            <a:srgbClr val="7030A0"/>
                          </a:solidFill>
                          <a:latin typeface="Century Gothic" pitchFamily="34" charset="0"/>
                        </a:rPr>
                        <a:t>Crucifixion</a:t>
                      </a:r>
                    </a:p>
                    <a:p>
                      <a:pPr lvl="0"/>
                      <a:endParaRPr lang="en-GB" sz="1400" b="1" dirty="0">
                        <a:solidFill>
                          <a:srgbClr val="7030A0"/>
                        </a:solidFill>
                        <a:latin typeface="Century Gothic" pitchFamily="34" charset="0"/>
                      </a:endParaRPr>
                    </a:p>
                  </a:txBody>
                  <a:tcPr marT="45709" marB="4570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en-US" sz="1100" dirty="0">
                        <a:latin typeface="Century Gothic" pitchFamily="34" charset="0"/>
                      </a:endParaRPr>
                    </a:p>
                  </a:txBody>
                  <a:tcPr marT="45709" marB="45709">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US"/>
                    </a:p>
                  </a:txBody>
                  <a:tcPr/>
                </a:tc>
                <a:extLst>
                  <a:ext uri="{0D108BD9-81ED-4DB2-BD59-A6C34878D82A}">
                    <a16:rowId xmlns:a16="http://schemas.microsoft.com/office/drawing/2014/main" val="10005"/>
                  </a:ext>
                </a:extLst>
              </a:tr>
              <a:tr h="0">
                <a:tc rowSpan="2">
                  <a:txBody>
                    <a:bodyPr/>
                    <a:lstStyle/>
                    <a:p>
                      <a:pPr lvl="0"/>
                      <a:r>
                        <a:rPr lang="en-GB" sz="1400" b="1" dirty="0">
                          <a:solidFill>
                            <a:srgbClr val="7030A0"/>
                          </a:solidFill>
                          <a:latin typeface="Century Gothic" pitchFamily="34" charset="0"/>
                        </a:rPr>
                        <a:t>Resurrection</a:t>
                      </a:r>
                    </a:p>
                  </a:txBody>
                  <a:tcPr marT="45709" marB="4570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endParaRPr lang="en-US" sz="1100" dirty="0">
                        <a:latin typeface="Century Gothic" pitchFamily="34" charset="0"/>
                      </a:endParaRPr>
                    </a:p>
                  </a:txBody>
                  <a:tcPr marT="45709" marB="45709">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US"/>
                    </a:p>
                  </a:txBody>
                  <a:tcPr/>
                </a:tc>
                <a:extLst>
                  <a:ext uri="{0D108BD9-81ED-4DB2-BD59-A6C34878D82A}">
                    <a16:rowId xmlns:a16="http://schemas.microsoft.com/office/drawing/2014/main" val="10006"/>
                  </a:ext>
                </a:extLst>
              </a:tr>
              <a:tr h="0">
                <a:tc vMerge="1">
                  <a:txBody>
                    <a:bodyPr/>
                    <a:lstStyle/>
                    <a:p>
                      <a:endParaRPr lang="en-GB"/>
                    </a:p>
                  </a:txBody>
                  <a:tcPr/>
                </a:tc>
                <a:tc vMerge="1">
                  <a:txBody>
                    <a:bodyPr/>
                    <a:lstStyle/>
                    <a:p>
                      <a:endParaRPr lang="en-GB"/>
                    </a:p>
                  </a:txBody>
                  <a:tcPr/>
                </a:tc>
                <a:tc rowSpan="5">
                  <a:txBody>
                    <a:bodyPr/>
                    <a:lstStyle/>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r>
                        <a:rPr lang="en-US" sz="1100" b="0" baseline="0" dirty="0">
                          <a:solidFill>
                            <a:schemeClr val="tx1"/>
                          </a:solidFill>
                          <a:latin typeface="Century Gothic" pitchFamily="34"/>
                        </a:rPr>
                        <a:t>Why did Jesus have to die? </a:t>
                      </a:r>
                      <a:endParaRPr lang="en-GB" sz="1100" b="0" baseline="0" dirty="0">
                        <a:solidFill>
                          <a:schemeClr val="tx1"/>
                        </a:solidFill>
                        <a:latin typeface="Century Gothic" pitchFamily="34"/>
                      </a:endParaRPr>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endParaRPr lang="en-GB" sz="1100" b="0" baseline="0" dirty="0">
                        <a:solidFill>
                          <a:schemeClr val="tx1"/>
                        </a:solidFill>
                        <a:latin typeface="Century Gothic" pitchFamily="34"/>
                      </a:endParaRPr>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endParaRPr lang="en-GB" sz="1100" b="0" baseline="0" dirty="0">
                        <a:solidFill>
                          <a:schemeClr val="tx1"/>
                        </a:solidFill>
                        <a:latin typeface="Century Gothic" pitchFamily="34"/>
                      </a:endParaRPr>
                    </a:p>
                  </a:txBody>
                  <a:tcPr marT="45709" marB="457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5DFED"/>
                    </a:solidFill>
                  </a:tcPr>
                </a:tc>
                <a:extLst>
                  <a:ext uri="{0D108BD9-81ED-4DB2-BD59-A6C34878D82A}">
                    <a16:rowId xmlns:a16="http://schemas.microsoft.com/office/drawing/2014/main" val="927891913"/>
                  </a:ext>
                </a:extLst>
              </a:tr>
              <a:tr h="58303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solidFill>
                            <a:srgbClr val="7030A0"/>
                          </a:solidFill>
                          <a:latin typeface="Century Gothic" pitchFamily="34" charset="0"/>
                        </a:rPr>
                        <a:t>Salvation</a:t>
                      </a:r>
                    </a:p>
                  </a:txBody>
                  <a:tcPr marT="45709" marB="4570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en-US" sz="1100" dirty="0"/>
                    </a:p>
                  </a:txBody>
                  <a:tcPr marT="45709" marB="45709">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US"/>
                    </a:p>
                  </a:txBody>
                  <a:tcPr/>
                </a:tc>
                <a:extLst>
                  <a:ext uri="{0D108BD9-81ED-4DB2-BD59-A6C34878D82A}">
                    <a16:rowId xmlns:a16="http://schemas.microsoft.com/office/drawing/2014/main" val="10007"/>
                  </a:ext>
                </a:extLst>
              </a:tr>
              <a:tr h="5830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solidFill>
                            <a:srgbClr val="7030A0"/>
                          </a:solidFill>
                          <a:latin typeface="Century Gothic" pitchFamily="34" charset="0"/>
                        </a:rPr>
                        <a:t>Romans</a:t>
                      </a:r>
                    </a:p>
                  </a:txBody>
                  <a:tcPr marT="45709" marB="4570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en-US" sz="1100" dirty="0">
                        <a:latin typeface="Century Gothic" pitchFamily="34" charset="0"/>
                      </a:endParaRPr>
                    </a:p>
                  </a:txBody>
                  <a:tcPr marT="45709" marB="45709">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US"/>
                    </a:p>
                  </a:txBody>
                  <a:tcPr/>
                </a:tc>
                <a:extLst>
                  <a:ext uri="{0D108BD9-81ED-4DB2-BD59-A6C34878D82A}">
                    <a16:rowId xmlns:a16="http://schemas.microsoft.com/office/drawing/2014/main" val="10008"/>
                  </a:ext>
                </a:extLst>
              </a:tr>
              <a:tr h="583034">
                <a:tc>
                  <a:txBody>
                    <a:bodyPr/>
                    <a:lstStyle/>
                    <a:p>
                      <a:r>
                        <a:rPr lang="en-GB" sz="1400" b="1" dirty="0">
                          <a:solidFill>
                            <a:srgbClr val="7030A0"/>
                          </a:solidFill>
                          <a:latin typeface="Century Gothic" pitchFamily="34" charset="0"/>
                        </a:rPr>
                        <a:t>Pilate</a:t>
                      </a:r>
                      <a:endParaRPr lang="en-US" sz="1400" b="1" dirty="0">
                        <a:solidFill>
                          <a:srgbClr val="7030A0"/>
                        </a:solidFill>
                        <a:latin typeface="Century Gothic" pitchFamily="34" charset="0"/>
                      </a:endParaRPr>
                    </a:p>
                  </a:txBody>
                  <a:tcPr marT="45709" marB="4570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en-US" sz="1100" dirty="0">
                        <a:latin typeface="Century Gothic" pitchFamily="34" charset="0"/>
                      </a:endParaRPr>
                    </a:p>
                  </a:txBody>
                  <a:tcPr marT="45709" marB="45709">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US"/>
                    </a:p>
                  </a:txBody>
                  <a:tcPr/>
                </a:tc>
                <a:extLst>
                  <a:ext uri="{0D108BD9-81ED-4DB2-BD59-A6C34878D82A}">
                    <a16:rowId xmlns:a16="http://schemas.microsoft.com/office/drawing/2014/main" val="10009"/>
                  </a:ext>
                </a:extLst>
              </a:tr>
              <a:tr h="499749">
                <a:tc>
                  <a:txBody>
                    <a:bodyPr/>
                    <a:lstStyle/>
                    <a:p>
                      <a:r>
                        <a:rPr lang="en-GB" sz="1400" b="1" dirty="0">
                          <a:solidFill>
                            <a:srgbClr val="7030A0"/>
                          </a:solidFill>
                          <a:latin typeface="Century Gothic" pitchFamily="34" charset="0"/>
                        </a:rPr>
                        <a:t>Martyr</a:t>
                      </a:r>
                      <a:endParaRPr lang="en-US" sz="1400" b="1" dirty="0">
                        <a:solidFill>
                          <a:srgbClr val="7030A0"/>
                        </a:solidFill>
                        <a:latin typeface="Century Gothic" pitchFamily="34" charset="0"/>
                      </a:endParaRPr>
                    </a:p>
                  </a:txBody>
                  <a:tcPr marT="45709" marB="4570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en-GB" sz="1100" dirty="0">
                        <a:latin typeface="Century Gothic" pitchFamily="34" charset="0"/>
                      </a:endParaRPr>
                    </a:p>
                  </a:txBody>
                  <a:tcPr marT="45709" marB="45709">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US"/>
                    </a:p>
                  </a:txBody>
                  <a:tcPr/>
                </a:tc>
                <a:extLst>
                  <a:ext uri="{0D108BD9-81ED-4DB2-BD59-A6C34878D82A}">
                    <a16:rowId xmlns:a16="http://schemas.microsoft.com/office/drawing/2014/main" val="10010"/>
                  </a:ext>
                </a:extLst>
              </a:tr>
            </a:tbl>
          </a:graphicData>
        </a:graphic>
      </p:graphicFrame>
      <p:sp>
        <p:nvSpPr>
          <p:cNvPr id="3" name="Rectangle 2"/>
          <p:cNvSpPr/>
          <p:nvPr/>
        </p:nvSpPr>
        <p:spPr>
          <a:xfrm>
            <a:off x="1915887" y="173449"/>
            <a:ext cx="8455231" cy="523220"/>
          </a:xfrm>
          <a:prstGeom prst="rect">
            <a:avLst/>
          </a:prstGeom>
        </p:spPr>
        <p:txBody>
          <a:bodyPr wrap="square">
            <a:spAutoFit/>
          </a:bodyPr>
          <a:lstStyle/>
          <a:p>
            <a:pPr algn="ctr"/>
            <a:r>
              <a:rPr lang="en-GB" sz="2800" b="1" dirty="0">
                <a:solidFill>
                  <a:srgbClr val="7C5DA3"/>
                </a:solidFill>
                <a:latin typeface="Century Gothic" pitchFamily="34" charset="0"/>
              </a:rPr>
              <a:t>Being a Christian: UKS2 Knowledge mat </a:t>
            </a:r>
            <a:r>
              <a:rPr lang="en-GB" sz="1200" b="1" dirty="0">
                <a:solidFill>
                  <a:srgbClr val="7C5DA3"/>
                </a:solidFill>
                <a:latin typeface="Century Gothic" pitchFamily="34" charset="0"/>
              </a:rPr>
              <a:t>(U2.5 Y6)</a:t>
            </a:r>
            <a:endParaRPr lang="en-US" sz="1200" b="1" dirty="0">
              <a:solidFill>
                <a:srgbClr val="7C5DA3"/>
              </a:solidFill>
              <a:latin typeface="Century Gothic" pitchFamily="34" charset="0"/>
            </a:endParaRPr>
          </a:p>
        </p:txBody>
      </p:sp>
    </p:spTree>
    <p:extLst>
      <p:ext uri="{BB962C8B-B14F-4D97-AF65-F5344CB8AC3E}">
        <p14:creationId xmlns:p14="http://schemas.microsoft.com/office/powerpoint/2010/main" val="24927052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448</Words>
  <Application>Microsoft Office PowerPoint</Application>
  <PresentationFormat>Widescreen</PresentationFormat>
  <Paragraphs>65</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Century Gothic</vt:lpstr>
      <vt:lpstr>Wingdings</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Miss North</dc:creator>
  <cp:lastModifiedBy>Miss North</cp:lastModifiedBy>
  <cp:revision>1</cp:revision>
  <dcterms:created xsi:type="dcterms:W3CDTF">2023-04-25T19:15:22Z</dcterms:created>
  <dcterms:modified xsi:type="dcterms:W3CDTF">2023-04-25T19:18:57Z</dcterms:modified>
</cp:coreProperties>
</file>