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785" r:id="rId2"/>
    <p:sldId id="178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2D21F-1BA4-4F1D-A728-86EE0F5DE3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748708-7681-44EC-B589-9DBACBD2A7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FE7F8-CAB6-4D2D-941F-B3BCB0543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CEE9-84FD-493F-9EDE-8131D210512A}" type="datetimeFigureOut">
              <a:rPr lang="en-GB" smtClean="0"/>
              <a:t>18/04/2025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E27FB3-0805-428A-8FFB-B1B9673B2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7CB1C-8ECD-4A6A-8BE3-DA2B0F415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59EF-1135-4709-AED8-3D7B49DC37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048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84B32-2836-422B-AC0B-743A1E07B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F32368-C4FB-4BF6-A1CD-D1C0D8E1B7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833997-FEAD-43EB-888D-ACDE0C287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CEE9-84FD-493F-9EDE-8131D210512A}" type="datetimeFigureOut">
              <a:rPr lang="en-GB" smtClean="0"/>
              <a:t>18/04/2025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16C208-1F9E-4A00-B27C-F8AFE8F5D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013613-08B6-4950-89F0-BA4934F43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59EF-1135-4709-AED8-3D7B49DC37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1665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7BB108-C44D-4CD1-9979-F3326E4AE5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E1FAB6-0A8D-4DC2-8748-BD95450145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9C4B8-58AD-46A7-915E-B58C6C954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CEE9-84FD-493F-9EDE-8131D210512A}" type="datetimeFigureOut">
              <a:rPr lang="en-GB" smtClean="0"/>
              <a:t>18/04/2025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D3A30A-E18E-4B33-A5D2-C80145BF2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F30B8B-2006-406E-948E-C3AF9A80E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59EF-1135-4709-AED8-3D7B49DC37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189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640D2-B3C6-4B3D-8549-05C55F938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4FA72F-E49D-40EB-80DF-B81F291B08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E1EDE0-100D-41C1-AD82-76DCA0963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CEE9-84FD-493F-9EDE-8131D210512A}" type="datetimeFigureOut">
              <a:rPr lang="en-GB" smtClean="0"/>
              <a:t>18/04/2025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57E505-03D1-4BAA-8EBF-5C19FBEBE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0A1675-43A0-4FE0-ABED-ED6D57CB5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59EF-1135-4709-AED8-3D7B49DC37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904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E0E4D-7585-47C9-8F3F-8E3CDD22C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622DF4-ABE5-4C32-98D3-87BEC52DBC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AA6785-73A9-4333-8B30-AC1516491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CEE9-84FD-493F-9EDE-8131D210512A}" type="datetimeFigureOut">
              <a:rPr lang="en-GB" smtClean="0"/>
              <a:t>18/04/2025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A41B9B-2A93-41E8-BC35-1C7A95ADD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8D0AB7-DE17-43F0-B673-2551942AA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59EF-1135-4709-AED8-3D7B49DC37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281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7E1FD-DF80-4AFD-8617-B444E2ED1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9B959-4D06-4293-BA13-2D8F2D9141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14E833-3860-42A0-9000-BA0EF6F4FA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913562-B756-426C-88F0-EF5DDD532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CEE9-84FD-493F-9EDE-8131D210512A}" type="datetimeFigureOut">
              <a:rPr lang="en-GB" smtClean="0"/>
              <a:t>18/04/2025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3CEA95-C163-4354-9F16-B5BEAD547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2A951E-651B-4F3E-814B-893DA77C5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59EF-1135-4709-AED8-3D7B49DC37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2235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D6776-EB8F-4279-815B-897F5B7B1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ABED66-6F09-4CF2-B8AE-12EA182FD5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903FD7-F4C5-40A4-96E6-DDDBCC0CC9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682F-0A0B-40E3-A9BB-E75CFAA70A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D5B763-FC01-4CE8-AB8C-63A879806B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1FEC2D-373F-483E-BB9C-FD5FCD39E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CEE9-84FD-493F-9EDE-8131D210512A}" type="datetimeFigureOut">
              <a:rPr lang="en-GB" smtClean="0"/>
              <a:t>18/04/2025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3C1979-2EA2-48BE-B5D1-4C56C4AC5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F9A928-0D23-487F-989D-FFE93EA0E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59EF-1135-4709-AED8-3D7B49DC37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8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6F100-6B69-4395-825A-8DE102A16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E0EA47-B4FE-4900-A449-B04252A29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CEE9-84FD-493F-9EDE-8131D210512A}" type="datetimeFigureOut">
              <a:rPr lang="en-GB" smtClean="0"/>
              <a:t>18/04/2025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D79AF1-03F5-4DE5-A205-E31D2B473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6F73A0-17A4-4C12-898A-81F795B3A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59EF-1135-4709-AED8-3D7B49DC37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436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3693E5-4176-42CE-B4AD-BA2A67614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CEE9-84FD-493F-9EDE-8131D210512A}" type="datetimeFigureOut">
              <a:rPr lang="en-GB" smtClean="0"/>
              <a:t>18/04/2025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42461E-8295-4CEF-BDCD-78DCED45B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F20944-A583-40E7-82BD-6674699D6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59EF-1135-4709-AED8-3D7B49DC37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571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12F87-B69A-440C-A5DB-8FA3C7EBD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9EB4A-6D52-439B-A89C-AA560B6479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5542B4-F299-4A26-9C68-16AD8B562A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43C610-F860-4C29-888A-339073B7A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CEE9-84FD-493F-9EDE-8131D210512A}" type="datetimeFigureOut">
              <a:rPr lang="en-GB" smtClean="0"/>
              <a:t>18/04/2025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D1D585-9DC6-4F65-A8D6-7003850FD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8B8745-4625-4643-B75E-CEF8AF348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59EF-1135-4709-AED8-3D7B49DC37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966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BAEBF-3ECE-494F-BA11-E0CFDFBFF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EF3199-45C9-41EA-A127-75ECC5CC7E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68F36B-F700-47DB-8946-4A492824D6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4EA98A-AA2A-48E0-917C-E9BFABFF2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CEE9-84FD-493F-9EDE-8131D210512A}" type="datetimeFigureOut">
              <a:rPr lang="en-GB" smtClean="0"/>
              <a:t>18/04/2025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ED2546-0D03-461D-8954-EF2938EC9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47535E-B2FF-458C-A522-3040FC709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59EF-1135-4709-AED8-3D7B49DC37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604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88EC9D-1FA2-44C6-BDC5-F641A9F59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BBD350-DE65-46B9-A9FB-A7E07DD22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0F899-BCC2-4F4A-B31A-D8583C22C5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DCEE9-84FD-493F-9EDE-8131D210512A}" type="datetimeFigureOut">
              <a:rPr lang="en-GB" smtClean="0"/>
              <a:t>18/04/2025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3CB61B-7561-4C54-A61D-A8FF4CFAFC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75D59-288E-42D4-89D3-ED308483F2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759EF-1135-4709-AED8-3D7B49DC37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587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595475"/>
              </p:ext>
            </p:extLst>
          </p:nvPr>
        </p:nvGraphicFramePr>
        <p:xfrm>
          <a:off x="513214" y="782094"/>
          <a:ext cx="11050162" cy="5671974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7127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7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00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689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0736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Subject Specific Vocabulary</a:t>
                      </a: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C5DA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lvl="0"/>
                      <a:endParaRPr lang="en-GB" sz="1800" dirty="0">
                        <a:solidFill>
                          <a:schemeClr val="bg1"/>
                        </a:solidFill>
                        <a:latin typeface="Century Gothic" pitchFamily="34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lvl="0" algn="ctr"/>
                      <a:endParaRPr lang="en-GB" sz="1800" dirty="0">
                        <a:solidFill>
                          <a:schemeClr val="bg1"/>
                        </a:solidFill>
                        <a:latin typeface="Century Gothic" pitchFamily="34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8710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C5DA3"/>
                          </a:solidFill>
                          <a:latin typeface="Century Gothic" panose="020B0502020202020204" pitchFamily="34" charset="0"/>
                        </a:rPr>
                        <a:t>Jesus</a:t>
                      </a: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God’s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son, who Christians believe came to earth. 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vl="0"/>
                      <a:endParaRPr lang="en-GB" sz="1100" dirty="0">
                        <a:latin typeface="Century Gothic" pitchFamily="34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vl="0"/>
                      <a:endParaRPr lang="en-GB" sz="1100" dirty="0">
                        <a:latin typeface="Century Gothic" pitchFamily="34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9051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C5DA3"/>
                          </a:solidFill>
                          <a:latin typeface="Century Gothic" panose="020B0502020202020204" pitchFamily="34" charset="0"/>
                        </a:rPr>
                        <a:t>Incarnation</a:t>
                      </a: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God becoming man:</a:t>
                      </a:r>
                      <a:r>
                        <a:rPr lang="en-GB" sz="1100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God becoming flesh. </a:t>
                      </a:r>
                      <a:endParaRPr lang="en-GB" sz="11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430">
                <a:tc rowSpan="2"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C5DA3"/>
                          </a:solidFill>
                          <a:latin typeface="Century Gothic" panose="020B0502020202020204" pitchFamily="34" charset="0"/>
                        </a:rPr>
                        <a:t>Kingdom</a:t>
                      </a:r>
                      <a:r>
                        <a:rPr lang="en-GB" sz="1400" b="1" baseline="0" dirty="0">
                          <a:solidFill>
                            <a:srgbClr val="7C5DA3"/>
                          </a:solidFill>
                          <a:latin typeface="Century Gothic" panose="020B0502020202020204" pitchFamily="34" charset="0"/>
                        </a:rPr>
                        <a:t> of God</a:t>
                      </a:r>
                      <a:endParaRPr lang="en-GB" sz="1400" b="1" dirty="0">
                        <a:solidFill>
                          <a:srgbClr val="7C5DA3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A spiritual realm over</a:t>
                      </a:r>
                      <a:r>
                        <a:rPr lang="en-GB" sz="1100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which God reigns. </a:t>
                      </a:r>
                      <a:endParaRPr lang="en-GB" sz="11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5795">
                <a:tc vMerge="1">
                  <a:txBody>
                    <a:bodyPr/>
                    <a:lstStyle/>
                    <a:p>
                      <a:pPr lvl="0"/>
                      <a:endParaRPr lang="en-GB" sz="1100" b="1" dirty="0">
                        <a:solidFill>
                          <a:srgbClr val="7C5DA3"/>
                        </a:solidFill>
                        <a:latin typeface="Century Gothic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/>
                      <a:endParaRPr kumimoji="0" lang="en-GB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1000" b="1" dirty="0">
                        <a:solidFill>
                          <a:srgbClr val="7030A0"/>
                        </a:solidFill>
                        <a:latin typeface="Century Gothic" pitchFamily="34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bg1"/>
                          </a:solidFill>
                          <a:latin typeface="Century Gothic" pitchFamily="34" charset="0"/>
                        </a:rPr>
                        <a:t>Exciting Books</a:t>
                      </a:r>
                    </a:p>
                  </a:txBody>
                  <a:tcPr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C5D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5949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C5DA3"/>
                          </a:solidFill>
                          <a:latin typeface="Century Gothic" panose="020B0502020202020204" pitchFamily="34" charset="0"/>
                        </a:rPr>
                        <a:t>Parables</a:t>
                      </a: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kern="1200" dirty="0"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A simple story used to illustrate a moral or spiritual lesson, as told by Jesus in the Gospels.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7C5DA3"/>
                          </a:solidFill>
                          <a:latin typeface="Century Gothic" panose="020B0502020202020204" pitchFamily="34" charset="0"/>
                        </a:rPr>
                        <a:t>Sticky Knowledge –</a:t>
                      </a:r>
                      <a:r>
                        <a:rPr lang="en-GB" sz="1400" b="1" baseline="0" dirty="0">
                          <a:solidFill>
                            <a:srgbClr val="7C5DA3"/>
                          </a:solidFill>
                          <a:latin typeface="Century Gothic" panose="020B0502020202020204" pitchFamily="34" charset="0"/>
                        </a:rPr>
                        <a:t> Kingdom of God</a:t>
                      </a:r>
                      <a:r>
                        <a:rPr lang="en-GB" sz="1400" b="1" dirty="0">
                          <a:solidFill>
                            <a:srgbClr val="7C5DA3"/>
                          </a:solidFill>
                          <a:latin typeface="Century Gothic" pitchFamily="34" charset="0"/>
                        </a:rPr>
                        <a:t>: For</a:t>
                      </a:r>
                      <a:r>
                        <a:rPr lang="en-GB" sz="1400" b="1" baseline="0" dirty="0">
                          <a:solidFill>
                            <a:srgbClr val="7C5DA3"/>
                          </a:solidFill>
                          <a:latin typeface="Century Gothic" pitchFamily="34" charset="0"/>
                        </a:rPr>
                        <a:t> </a:t>
                      </a:r>
                      <a:r>
                        <a:rPr lang="en-GB" sz="1400" b="1" dirty="0">
                          <a:solidFill>
                            <a:srgbClr val="7C5DA3"/>
                          </a:solidFill>
                          <a:latin typeface="Century Gothic" pitchFamily="34" charset="0"/>
                        </a:rPr>
                        <a:t>Christians,</a:t>
                      </a:r>
                      <a:r>
                        <a:rPr lang="en-GB" sz="1400" b="1" baseline="0" dirty="0">
                          <a:solidFill>
                            <a:srgbClr val="7C5DA3"/>
                          </a:solidFill>
                          <a:latin typeface="Century Gothic" pitchFamily="34" charset="0"/>
                        </a:rPr>
                        <a:t> what kind of King was Jesus?</a:t>
                      </a: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025">
                <a:tc rowSpan="2"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C5DA3"/>
                          </a:solidFill>
                          <a:latin typeface="Century Gothic" pitchFamily="34" charset="0"/>
                        </a:rPr>
                        <a:t>Chief Priests</a:t>
                      </a: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100" dirty="0">
                          <a:latin typeface="Century Gothic" pitchFamily="34" charset="0"/>
                        </a:rPr>
                        <a:t>A</a:t>
                      </a:r>
                      <a:r>
                        <a:rPr lang="en-GB" sz="1100" baseline="0" dirty="0">
                          <a:latin typeface="Century Gothic" pitchFamily="34" charset="0"/>
                        </a:rPr>
                        <a:t> person who has power of authority over others. </a:t>
                      </a:r>
                      <a:endParaRPr lang="en-US" sz="1100" dirty="0">
                        <a:latin typeface="Century Gothic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Jesus came to earth to save all people.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Jesus wanted people to serve others especially those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 who are in need and vulnerable.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  <a:defRPr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Jesus has many names such as: Messiah, Son, King and Saviour. 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</a:txBody>
                  <a:tcPr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17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en-GB" dirty="0"/>
                    </a:p>
                  </a:txBody>
                  <a:tcPr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40348">
                <a:tc rowSpan="3">
                  <a:txBody>
                    <a:bodyPr/>
                    <a:lstStyle/>
                    <a:p>
                      <a:pPr lvl="0"/>
                      <a:endParaRPr lang="en-GB" sz="1400" b="1" dirty="0">
                        <a:solidFill>
                          <a:srgbClr val="7C5DA3"/>
                        </a:solidFill>
                        <a:latin typeface="Century Gothic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/>
                      <a:endParaRPr lang="en-GB" sz="11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02020">
                <a:tc vMerge="1">
                  <a:txBody>
                    <a:bodyPr/>
                    <a:lstStyle/>
                    <a:p>
                      <a:endParaRPr lang="en-GB" sz="1400" b="1" dirty="0">
                        <a:solidFill>
                          <a:srgbClr val="7C5DA3"/>
                        </a:solidFill>
                        <a:latin typeface="Century Gothic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100" dirty="0">
                        <a:latin typeface="Century Gothic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Christians believe that incarnation happened so that people could enter heaven. </a:t>
                      </a:r>
                    </a:p>
                  </a:txBody>
                  <a:tcPr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967739">
                <a:tc vMerge="1">
                  <a:txBody>
                    <a:bodyPr/>
                    <a:lstStyle/>
                    <a:p>
                      <a:pPr lvl="0"/>
                      <a:endParaRPr lang="en-GB" sz="1200" b="1" dirty="0">
                        <a:solidFill>
                          <a:srgbClr val="7C5DA3"/>
                        </a:solidFill>
                        <a:latin typeface="Century Gothic" pitchFamily="34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/>
                      <a:endParaRPr lang="en-GB" sz="900" dirty="0">
                        <a:solidFill>
                          <a:srgbClr val="7030A0"/>
                        </a:solidFill>
                        <a:latin typeface="Century Gothic" pitchFamily="34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There are many parables that explain what the Kingdom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 of God is like: The Feast – Luke 14:12-24 and The Tenants in the Vineyard – Matthew 21: 35-46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In Luke 4:1-13, Jesus declined an offer from the devil to be King of all the nations of the earth. </a:t>
                      </a:r>
                    </a:p>
                  </a:txBody>
                  <a:tcPr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/>
                      <a:endParaRPr lang="en-GB" sz="1600" b="1" dirty="0">
                        <a:solidFill>
                          <a:srgbClr val="7030A0"/>
                        </a:solidFill>
                        <a:latin typeface="Century Gothic" pitchFamily="34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-321286" y="75296"/>
            <a:ext cx="84552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rgbClr val="7C5DA3"/>
                </a:solidFill>
                <a:latin typeface="Century Gothic" pitchFamily="34" charset="0"/>
              </a:rPr>
              <a:t>Being a Christian: UKS2 Knowledge mat </a:t>
            </a:r>
            <a:r>
              <a:rPr lang="en-GB" sz="1200" b="1" dirty="0">
                <a:solidFill>
                  <a:srgbClr val="7C5DA3"/>
                </a:solidFill>
                <a:latin typeface="Century Gothic" pitchFamily="34" charset="0"/>
              </a:rPr>
              <a:t>(U2.6 Y6)</a:t>
            </a:r>
            <a:endParaRPr lang="en-US" sz="1200" b="1" dirty="0">
              <a:solidFill>
                <a:srgbClr val="7C5DA3"/>
              </a:solidFill>
              <a:latin typeface="Century Gothic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40908" y="914399"/>
            <a:ext cx="3098042" cy="1978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70161" y="4286202"/>
            <a:ext cx="2949077" cy="2167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380406" y="830044"/>
            <a:ext cx="1962365" cy="1564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07951" y="2800693"/>
            <a:ext cx="1455425" cy="1925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75679" y="4449269"/>
            <a:ext cx="1728148" cy="1964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3899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017151"/>
              </p:ext>
            </p:extLst>
          </p:nvPr>
        </p:nvGraphicFramePr>
        <p:xfrm>
          <a:off x="513214" y="782094"/>
          <a:ext cx="11373986" cy="5671976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762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566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0736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Subject Specific Vocabulary</a:t>
                      </a: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C5DA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rgbClr val="7C5DA3"/>
                          </a:solidFill>
                          <a:latin typeface="Century Gothic" panose="020B0502020202020204" pitchFamily="34" charset="0"/>
                        </a:rPr>
                        <a:t>Sticky Knowledge –</a:t>
                      </a:r>
                      <a:r>
                        <a:rPr lang="en-GB" sz="1800" b="1" baseline="0" dirty="0">
                          <a:solidFill>
                            <a:srgbClr val="7C5DA3"/>
                          </a:solidFill>
                          <a:latin typeface="Century Gothic" panose="020B0502020202020204" pitchFamily="34" charset="0"/>
                        </a:rPr>
                        <a:t> Kingdom of God</a:t>
                      </a:r>
                      <a:r>
                        <a:rPr lang="en-GB" sz="1800" b="1" dirty="0">
                          <a:solidFill>
                            <a:srgbClr val="7C5DA3"/>
                          </a:solidFill>
                          <a:latin typeface="Century Gothic" pitchFamily="34" charset="0"/>
                        </a:rPr>
                        <a:t>: For</a:t>
                      </a:r>
                      <a:r>
                        <a:rPr lang="en-GB" sz="1800" b="1" baseline="0" dirty="0">
                          <a:solidFill>
                            <a:srgbClr val="7C5DA3"/>
                          </a:solidFill>
                          <a:latin typeface="Century Gothic" pitchFamily="34" charset="0"/>
                        </a:rPr>
                        <a:t> </a:t>
                      </a:r>
                      <a:r>
                        <a:rPr lang="en-GB" sz="1800" b="1" dirty="0">
                          <a:solidFill>
                            <a:srgbClr val="7C5DA3"/>
                          </a:solidFill>
                          <a:latin typeface="Century Gothic" pitchFamily="34" charset="0"/>
                        </a:rPr>
                        <a:t>Christians,</a:t>
                      </a:r>
                      <a:r>
                        <a:rPr lang="en-GB" sz="1800" b="1" baseline="0" dirty="0">
                          <a:solidFill>
                            <a:srgbClr val="7C5DA3"/>
                          </a:solidFill>
                          <a:latin typeface="Century Gothic" pitchFamily="34" charset="0"/>
                        </a:rPr>
                        <a:t> what kind of King was Jesus?</a:t>
                      </a: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b="1" dirty="0">
                        <a:solidFill>
                          <a:schemeClr val="bg1"/>
                        </a:solidFill>
                        <a:latin typeface="Century Gothic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885">
                <a:tc rowSpan="2"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C5DA3"/>
                          </a:solidFill>
                          <a:latin typeface="Century Gothic" panose="020B0502020202020204" pitchFamily="34" charset="0"/>
                        </a:rPr>
                        <a:t>Jesus</a:t>
                      </a: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vl="0"/>
                      <a:endParaRPr lang="en-GB" sz="1100" dirty="0">
                        <a:latin typeface="Century Gothic" pitchFamily="34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vl="0"/>
                      <a:endParaRPr lang="en-GB" sz="1100" dirty="0">
                        <a:latin typeface="Century Gothic" pitchFamily="34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826">
                <a:tc vMerge="1">
                  <a:txBody>
                    <a:bodyPr/>
                    <a:lstStyle/>
                    <a:p>
                      <a:pPr lvl="0"/>
                      <a:endParaRPr lang="en-GB" sz="1400" b="1" dirty="0">
                        <a:solidFill>
                          <a:srgbClr val="7C5DA3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sz="1100" dirty="0">
                          <a:latin typeface="Century Gothic" panose="020B0502020202020204" pitchFamily="34" charset="0"/>
                        </a:rPr>
                        <a:t>Why did Jesus come to Earth? 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272861"/>
                  </a:ext>
                </a:extLst>
              </a:tr>
              <a:tr h="449051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C5DA3"/>
                          </a:solidFill>
                          <a:latin typeface="Century Gothic" panose="020B0502020202020204" pitchFamily="34" charset="0"/>
                        </a:rPr>
                        <a:t>Incarnation</a:t>
                      </a: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2795">
                <a:tc rowSpan="2"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C5DA3"/>
                          </a:solidFill>
                          <a:latin typeface="Century Gothic" panose="020B0502020202020204" pitchFamily="34" charset="0"/>
                        </a:rPr>
                        <a:t>Kingdom</a:t>
                      </a:r>
                      <a:r>
                        <a:rPr lang="en-GB" sz="1400" b="1" baseline="0" dirty="0">
                          <a:solidFill>
                            <a:srgbClr val="7C5DA3"/>
                          </a:solidFill>
                          <a:latin typeface="Century Gothic" panose="020B0502020202020204" pitchFamily="34" charset="0"/>
                        </a:rPr>
                        <a:t> of God</a:t>
                      </a:r>
                      <a:endParaRPr lang="en-GB" sz="1400" b="1" dirty="0">
                        <a:solidFill>
                          <a:srgbClr val="7C5DA3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043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1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What are some of the names they give to Jesus? </a:t>
                      </a:r>
                      <a:endParaRPr lang="en-GB" sz="11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523309"/>
                  </a:ext>
                </a:extLst>
              </a:tr>
              <a:tr h="775949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C5DA3"/>
                          </a:solidFill>
                          <a:latin typeface="Century Gothic" panose="020B0502020202020204" pitchFamily="34" charset="0"/>
                        </a:rPr>
                        <a:t>Parables</a:t>
                      </a: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Why did Jesus come to Earth? </a:t>
                      </a:r>
                      <a:endParaRPr lang="en-GB" sz="1100" b="0" baseline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4196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C5DA3"/>
                          </a:solidFill>
                          <a:latin typeface="Century Gothic" pitchFamily="34" charset="0"/>
                        </a:rPr>
                        <a:t>Chief Priests</a:t>
                      </a: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entury Gothic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0348">
                <a:tc rowSpan="2">
                  <a:txBody>
                    <a:bodyPr/>
                    <a:lstStyle/>
                    <a:p>
                      <a:pPr lvl="0"/>
                      <a:r>
                        <a:rPr lang="en-US" sz="1400" b="1" dirty="0">
                          <a:solidFill>
                            <a:srgbClr val="7C5DA3"/>
                          </a:solidFill>
                          <a:latin typeface="Century Gothic" pitchFamily="34" charset="0"/>
                        </a:rPr>
                        <a:t>Luke 14:15-24</a:t>
                      </a:r>
                    </a:p>
                    <a:p>
                      <a:pPr lvl="0"/>
                      <a:endParaRPr lang="en-GB" sz="1400" b="1" dirty="0">
                        <a:solidFill>
                          <a:srgbClr val="7C5DA3"/>
                        </a:solidFill>
                        <a:latin typeface="Century Gothic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endParaRPr lang="en-GB" sz="11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69759">
                <a:tc vMerge="1">
                  <a:txBody>
                    <a:bodyPr/>
                    <a:lstStyle/>
                    <a:p>
                      <a:endParaRPr lang="en-GB" sz="1400" b="1" dirty="0">
                        <a:solidFill>
                          <a:srgbClr val="7C5DA3"/>
                        </a:solidFill>
                        <a:latin typeface="Century Gothic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100" dirty="0">
                        <a:latin typeface="Century Gothic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1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What parables explains what the Kingdom of God is like? </a:t>
                      </a:r>
                      <a:endParaRPr lang="en-GB" sz="1100" b="0" baseline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-321286" y="75296"/>
            <a:ext cx="84552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rgbClr val="7C5DA3"/>
                </a:solidFill>
                <a:latin typeface="Century Gothic" pitchFamily="34" charset="0"/>
              </a:rPr>
              <a:t>Being a Christian: UKS2 Knowledge mat </a:t>
            </a:r>
            <a:r>
              <a:rPr lang="en-GB" sz="1200" b="1" dirty="0">
                <a:solidFill>
                  <a:srgbClr val="7C5DA3"/>
                </a:solidFill>
                <a:latin typeface="Century Gothic" pitchFamily="34" charset="0"/>
              </a:rPr>
              <a:t>(U2.6 Y6)</a:t>
            </a:r>
            <a:endParaRPr lang="en-US" sz="1200" b="1" dirty="0">
              <a:solidFill>
                <a:srgbClr val="7C5DA3"/>
              </a:solidFill>
              <a:latin typeface="Century Gothic" pitchFamily="34" charset="0"/>
            </a:endParaRP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739EB2-3A49-4D79-91B7-B939889A25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986675" y="134023"/>
            <a:ext cx="1014566" cy="648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1988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277</Words>
  <Application>Microsoft Office PowerPoint</Application>
  <PresentationFormat>Widescreen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North</dc:creator>
  <cp:lastModifiedBy>cyendall</cp:lastModifiedBy>
  <cp:revision>1</cp:revision>
  <dcterms:created xsi:type="dcterms:W3CDTF">2023-04-25T18:47:38Z</dcterms:created>
  <dcterms:modified xsi:type="dcterms:W3CDTF">2025-04-18T10:20:24Z</dcterms:modified>
</cp:coreProperties>
</file>