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FFCC99"/>
    <a:srgbClr val="FFCCFF"/>
    <a:srgbClr val="CCCCFF"/>
    <a:srgbClr val="CCFFFF"/>
    <a:srgbClr val="D3F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4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9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6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1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8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8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2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3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12940-A90F-4694-AD34-538CFCDF31A6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09415"/>
              </p:ext>
            </p:extLst>
          </p:nvPr>
        </p:nvGraphicFramePr>
        <p:xfrm>
          <a:off x="-2" y="-132289"/>
          <a:ext cx="12085467" cy="699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0323">
                <a:tc grid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Communication, Language and Literacy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Organise talk and sequence ideas together to express opinions about own interests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in sentences using capital letters and full stops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Sequence ideas together. 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Begin to add detail to writing.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Writing should contain consistent use of phase 3 sounds and tricky words.  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Books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texts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we will be using during this topic will include: 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Mathematics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Building numbers beyond ten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Counting patterns beyond ten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Adding more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Taking Away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Spatial reasoning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Match, rotate and manipulate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Compose and decompose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85">
                <a:tc row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Phonics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begin level 4.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Segment and blend CVCC, CCVC words and adjacent consonants </a:t>
                      </a:r>
                      <a:r>
                        <a:rPr lang="en-GB" sz="120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e.g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tree, flag, jump.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Decode polysyllabic words.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Read sentences using phonic knowledge to decode unfamiliar words.  Read and spell all level 2, 3 and some level 4 ‘tricky’ words.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Handwriting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Continue </a:t>
                      </a:r>
                      <a:r>
                        <a:rPr lang="en-GB" sz="120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Letterjoin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writing printed lowercase letters in conjunction with phonics lessons.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Continue </a:t>
                      </a:r>
                      <a:r>
                        <a:rPr lang="en-GB" sz="120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Perceptuo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-Motor programme.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Physical Development</a:t>
                      </a: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Olympians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skills we will learn will involve: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Run, jump and throw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Pirates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skills we will learn will involve: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Catch, move and assess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will also learn to build resilience.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7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Great Outdoors</a:t>
                      </a:r>
                    </a:p>
                    <a:p>
                      <a:pPr algn="ctr"/>
                      <a:endParaRPr lang="en-GB" sz="20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Summer 1 </a:t>
                      </a:r>
                    </a:p>
                    <a:p>
                      <a:pPr algn="ctr"/>
                      <a:r>
                        <a:rPr lang="en-GB" sz="1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Hedgehogs class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955">
                <a:tc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46">
                <a:tc grid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Expressive Arts and Design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Being imaginative and expressive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Number songs, using instruments to create vehicle sounds.   Train station  and garage role play, sand and water.  </a:t>
                      </a:r>
                    </a:p>
                    <a:p>
                      <a:endParaRPr lang="en-GB" sz="1200" b="0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Creating with materials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junk model vehicles, playdough, printing in clay, water colours, story paintings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Personal,</a:t>
                      </a:r>
                      <a:r>
                        <a:rPr lang="en-GB" sz="1200" b="0" u="sng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Social and Emotional Development</a:t>
                      </a:r>
                    </a:p>
                    <a:p>
                      <a:endParaRPr lang="en-GB" sz="1200" b="0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Building relationships: My family and friends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this unit, the children will learn how we all have different beliefs and celebrations, what characteristics make a good friend, and how we need to listen to one another.</a:t>
                      </a:r>
                    </a:p>
                    <a:p>
                      <a:endParaRPr lang="en-GB" sz="1200" b="0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Understanding the World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Plants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Where do plants come from?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look after plants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Insects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are insects and invertebrates?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Where do insects and invertebrates live?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Discover more about insects and invertebrates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D07FD89B-F714-438D-AB54-F72E58B0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82" y="3745276"/>
            <a:ext cx="619454" cy="6927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904BCE-240A-4CE3-B083-6A11D0F7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219" y="3737273"/>
            <a:ext cx="690610" cy="70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D7A254-3BCB-4064-8A2F-4572DAC78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141" y="240680"/>
            <a:ext cx="959184" cy="971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A2A38-1B5D-4DF7-B9EE-9958B1483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38" y="309074"/>
            <a:ext cx="695501" cy="951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AD876-5E33-4599-ACB1-1F075ACDA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941" y="240680"/>
            <a:ext cx="695004" cy="871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36DF0-19E4-4A14-B2B1-0CCD1D4BB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985" y="226265"/>
            <a:ext cx="1091279" cy="999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1B36-82A9-4047-B6EC-AE5398DDE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960" y="1260340"/>
            <a:ext cx="1316850" cy="109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A65C1-91AC-4BA9-ABFD-F2059AD8F0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1072" y="1266935"/>
            <a:ext cx="1036410" cy="1048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D9691-7982-4A1F-843E-5FE74314D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4982" y="1305864"/>
            <a:ext cx="828905" cy="1051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596FF9-240D-46AF-88BC-F4C0548F7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023" y="2744557"/>
            <a:ext cx="1091279" cy="1368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00F96D-D42A-4EA0-B5E3-6A9496365A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037" y="2744556"/>
            <a:ext cx="962849" cy="13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34497</TotalTime>
  <Words>336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Jones</dc:creator>
  <cp:lastModifiedBy>Teacher</cp:lastModifiedBy>
  <cp:revision>55</cp:revision>
  <dcterms:created xsi:type="dcterms:W3CDTF">2021-08-30T09:31:49Z</dcterms:created>
  <dcterms:modified xsi:type="dcterms:W3CDTF">2024-04-17T20:57:40Z</dcterms:modified>
</cp:coreProperties>
</file>